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8"/>
  </p:notesMasterIdLst>
  <p:sldIdLst>
    <p:sldId id="257" r:id="rId2"/>
    <p:sldId id="258" r:id="rId3"/>
    <p:sldId id="259" r:id="rId4"/>
    <p:sldId id="260" r:id="rId5"/>
    <p:sldId id="264" r:id="rId6"/>
    <p:sldId id="265" r:id="rId7"/>
    <p:sldId id="266" r:id="rId8"/>
    <p:sldId id="267" r:id="rId9"/>
    <p:sldId id="268" r:id="rId10"/>
    <p:sldId id="269" r:id="rId11"/>
    <p:sldId id="270" r:id="rId12"/>
    <p:sldId id="271" r:id="rId13"/>
    <p:sldId id="272" r:id="rId14"/>
    <p:sldId id="273" r:id="rId15"/>
    <p:sldId id="274" r:id="rId16"/>
    <p:sldId id="275" r:id="rId17"/>
    <p:sldId id="276" r:id="rId18"/>
    <p:sldId id="282" r:id="rId19"/>
    <p:sldId id="283" r:id="rId20"/>
    <p:sldId id="284" r:id="rId21"/>
    <p:sldId id="285" r:id="rId22"/>
    <p:sldId id="281" r:id="rId23"/>
    <p:sldId id="280" r:id="rId24"/>
    <p:sldId id="279" r:id="rId25"/>
    <p:sldId id="278" r:id="rId26"/>
    <p:sldId id="277" r:id="rId2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F9DE2FB-806D-47A5-BF4F-E3708B734016}" type="datetimeFigureOut">
              <a:rPr lang="ru-RU" smtClean="0"/>
              <a:t>20.08.2021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48A4852-BB42-4343-9BC3-3391322F0F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64720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Rectangle 8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1pPr>
            <a:lvl2pPr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2pPr>
            <a:lvl3pPr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3pPr>
            <a:lvl4pPr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4pPr>
            <a:lvl5pPr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D483670D-D7F3-435C-996B-3386FEE56301}" type="slidenum">
              <a:rPr lang="ru-RU" altLang="ru-RU">
                <a:latin typeface="Arial" charset="0"/>
                <a:cs typeface="Segoe UI" pitchFamily="34" charset="0"/>
              </a:rPr>
              <a:pPr eaLnBrk="1" hangingPunct="1">
                <a:spcBef>
                  <a:spcPct val="0"/>
                </a:spcBef>
              </a:pPr>
              <a:t>1</a:t>
            </a:fld>
            <a:endParaRPr lang="ru-RU" altLang="ru-RU">
              <a:latin typeface="Arial" charset="0"/>
              <a:cs typeface="Segoe UI" pitchFamily="34" charset="0"/>
            </a:endParaRPr>
          </a:p>
        </p:txBody>
      </p:sp>
      <p:sp>
        <p:nvSpPr>
          <p:cNvPr id="106499" name="Text Box 1"/>
          <p:cNvSpPr txBox="1">
            <a:spLocks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b"/>
          <a:lstStyle>
            <a:lvl1pPr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1pPr>
            <a:lvl2pPr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2pPr>
            <a:lvl3pPr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3pPr>
            <a:lvl4pPr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4pPr>
            <a:lvl5pPr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9pPr>
          </a:lstStyle>
          <a:p>
            <a:pPr algn="r" defTabSz="449263" eaLnBrk="1" fontAlgn="base" hangingPunct="1">
              <a:spcBef>
                <a:spcPct val="0"/>
              </a:spcBef>
              <a:spcAft>
                <a:spcPct val="0"/>
              </a:spcAft>
              <a:buSzPct val="100000"/>
            </a:pPr>
            <a:fld id="{C758EC3B-598A-4C87-B434-7E9D03458CCD}" type="slidenum">
              <a:rPr lang="ru-RU" altLang="ru-RU">
                <a:latin typeface="Arial" charset="0"/>
                <a:ea typeface="Microsoft YaHei" pitchFamily="34" charset="-122"/>
              </a:rPr>
              <a:pPr algn="r" defTabSz="449263" eaLnBrk="1" fontAlgn="base" hangingPunct="1">
                <a:spcBef>
                  <a:spcPct val="0"/>
                </a:spcBef>
                <a:spcAft>
                  <a:spcPct val="0"/>
                </a:spcAft>
                <a:buSzPct val="100000"/>
              </a:pPr>
              <a:t>1</a:t>
            </a:fld>
            <a:endParaRPr lang="ru-RU" altLang="ru-RU">
              <a:latin typeface="Arial" charset="0"/>
              <a:ea typeface="Microsoft YaHei" pitchFamily="34" charset="-122"/>
            </a:endParaRPr>
          </a:p>
        </p:txBody>
      </p:sp>
      <p:sp>
        <p:nvSpPr>
          <p:cNvPr id="106500" name="Text Box 2"/>
          <p:cNvSpPr txBox="1">
            <a:spLocks noChangeArrowheads="1"/>
          </p:cNvSpPr>
          <p:nvPr/>
        </p:nvSpPr>
        <p:spPr bwMode="auto">
          <a:xfrm>
            <a:off x="3884613" y="8685213"/>
            <a:ext cx="2970212" cy="4556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b"/>
          <a:lstStyle>
            <a:lvl1pPr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1pPr>
            <a:lvl2pPr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2pPr>
            <a:lvl3pPr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3pPr>
            <a:lvl4pPr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4pPr>
            <a:lvl5pPr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9pPr>
          </a:lstStyle>
          <a:p>
            <a:pPr algn="r" defTabSz="449263" eaLnBrk="1" fontAlgn="base" hangingPunct="1">
              <a:spcBef>
                <a:spcPct val="0"/>
              </a:spcBef>
              <a:spcAft>
                <a:spcPct val="0"/>
              </a:spcAft>
              <a:buSzPct val="100000"/>
            </a:pPr>
            <a:fld id="{A277398F-CB5A-400E-8542-3394EB9662AA}" type="slidenum">
              <a:rPr lang="ru-RU" altLang="ru-RU">
                <a:latin typeface="Arial" charset="0"/>
                <a:ea typeface="Microsoft YaHei" pitchFamily="34" charset="-122"/>
              </a:rPr>
              <a:pPr algn="r" defTabSz="449263" eaLnBrk="1" fontAlgn="base" hangingPunct="1">
                <a:spcBef>
                  <a:spcPct val="0"/>
                </a:spcBef>
                <a:spcAft>
                  <a:spcPct val="0"/>
                </a:spcAft>
                <a:buSzPct val="100000"/>
              </a:pPr>
              <a:t>1</a:t>
            </a:fld>
            <a:endParaRPr lang="ru-RU" altLang="ru-RU">
              <a:latin typeface="Arial" charset="0"/>
              <a:ea typeface="Microsoft YaHei" pitchFamily="34" charset="-122"/>
            </a:endParaRPr>
          </a:p>
        </p:txBody>
      </p:sp>
      <p:sp>
        <p:nvSpPr>
          <p:cNvPr id="106501" name="Rectangle 3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33475" y="677863"/>
            <a:ext cx="4591050" cy="3444875"/>
          </a:xfrm>
          <a:solidFill>
            <a:srgbClr val="FFFFFF"/>
          </a:solidFill>
          <a:ln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06502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 hangingPunct="1">
              <a:spcBef>
                <a:spcPts val="450"/>
              </a:spcBef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ru-RU" altLang="ru-RU" smtClean="0">
              <a:latin typeface="Arial" charset="0"/>
              <a:ea typeface="Microsoft YaHei" pitchFamily="34" charset="-122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Rectangle 8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1pPr>
            <a:lvl2pPr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2pPr>
            <a:lvl3pPr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3pPr>
            <a:lvl4pPr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4pPr>
            <a:lvl5pPr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1D661DBF-B2D7-4C6C-8FA6-65389C8A2B7D}" type="slidenum">
              <a:rPr lang="ru-RU" altLang="ru-RU">
                <a:latin typeface="Arial" charset="0"/>
                <a:cs typeface="Segoe UI" pitchFamily="34" charset="0"/>
              </a:rPr>
              <a:pPr eaLnBrk="1" hangingPunct="1">
                <a:spcBef>
                  <a:spcPct val="0"/>
                </a:spcBef>
              </a:pPr>
              <a:t>10</a:t>
            </a:fld>
            <a:endParaRPr lang="ru-RU" altLang="ru-RU">
              <a:latin typeface="Arial" charset="0"/>
              <a:cs typeface="Segoe UI" pitchFamily="34" charset="0"/>
            </a:endParaRPr>
          </a:p>
        </p:txBody>
      </p:sp>
      <p:sp>
        <p:nvSpPr>
          <p:cNvPr id="110595" name="Text Box 1"/>
          <p:cNvSpPr txBox="1">
            <a:spLocks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b"/>
          <a:lstStyle>
            <a:lvl1pPr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1pPr>
            <a:lvl2pPr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2pPr>
            <a:lvl3pPr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3pPr>
            <a:lvl4pPr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4pPr>
            <a:lvl5pPr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9pPr>
          </a:lstStyle>
          <a:p>
            <a:pPr algn="r" defTabSz="449263" eaLnBrk="1" fontAlgn="base" hangingPunct="1">
              <a:spcBef>
                <a:spcPct val="0"/>
              </a:spcBef>
              <a:spcAft>
                <a:spcPct val="0"/>
              </a:spcAft>
              <a:buSzPct val="100000"/>
            </a:pPr>
            <a:fld id="{2A98D575-1F82-4D44-AFA4-0BDEBCA5EA1D}" type="slidenum">
              <a:rPr lang="ru-RU" altLang="ru-RU">
                <a:latin typeface="Arial" charset="0"/>
                <a:ea typeface="Microsoft YaHei" pitchFamily="34" charset="-122"/>
              </a:rPr>
              <a:pPr algn="r" defTabSz="449263" eaLnBrk="1" fontAlgn="base" hangingPunct="1">
                <a:spcBef>
                  <a:spcPct val="0"/>
                </a:spcBef>
                <a:spcAft>
                  <a:spcPct val="0"/>
                </a:spcAft>
                <a:buSzPct val="100000"/>
              </a:pPr>
              <a:t>10</a:t>
            </a:fld>
            <a:endParaRPr lang="ru-RU" altLang="ru-RU">
              <a:latin typeface="Arial" charset="0"/>
              <a:ea typeface="Microsoft YaHei" pitchFamily="34" charset="-122"/>
            </a:endParaRPr>
          </a:p>
        </p:txBody>
      </p:sp>
      <p:sp>
        <p:nvSpPr>
          <p:cNvPr id="110596" name="Text Box 2"/>
          <p:cNvSpPr txBox="1">
            <a:spLocks noChangeArrowheads="1"/>
          </p:cNvSpPr>
          <p:nvPr/>
        </p:nvSpPr>
        <p:spPr bwMode="auto">
          <a:xfrm>
            <a:off x="3884613" y="8685213"/>
            <a:ext cx="2970212" cy="4556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b"/>
          <a:lstStyle>
            <a:lvl1pPr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1pPr>
            <a:lvl2pPr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2pPr>
            <a:lvl3pPr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3pPr>
            <a:lvl4pPr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4pPr>
            <a:lvl5pPr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9pPr>
          </a:lstStyle>
          <a:p>
            <a:pPr algn="r" defTabSz="449263" eaLnBrk="1" fontAlgn="base" hangingPunct="1">
              <a:spcBef>
                <a:spcPct val="0"/>
              </a:spcBef>
              <a:spcAft>
                <a:spcPct val="0"/>
              </a:spcAft>
              <a:buSzPct val="100000"/>
            </a:pPr>
            <a:fld id="{724EA2D9-230B-424B-9EA7-74250EC72163}" type="slidenum">
              <a:rPr lang="ru-RU" altLang="ru-RU">
                <a:latin typeface="Arial" charset="0"/>
                <a:ea typeface="Microsoft YaHei" pitchFamily="34" charset="-122"/>
              </a:rPr>
              <a:pPr algn="r" defTabSz="449263" eaLnBrk="1" fontAlgn="base" hangingPunct="1">
                <a:spcBef>
                  <a:spcPct val="0"/>
                </a:spcBef>
                <a:spcAft>
                  <a:spcPct val="0"/>
                </a:spcAft>
                <a:buSzPct val="100000"/>
              </a:pPr>
              <a:t>10</a:t>
            </a:fld>
            <a:endParaRPr lang="ru-RU" altLang="ru-RU">
              <a:latin typeface="Arial" charset="0"/>
              <a:ea typeface="Microsoft YaHei" pitchFamily="34" charset="-122"/>
            </a:endParaRPr>
          </a:p>
        </p:txBody>
      </p:sp>
      <p:sp>
        <p:nvSpPr>
          <p:cNvPr id="110597" name="Rectangle 3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33475" y="677863"/>
            <a:ext cx="4591050" cy="3444875"/>
          </a:xfrm>
          <a:solidFill>
            <a:srgbClr val="FFFFFF"/>
          </a:solidFill>
          <a:ln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10598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 hangingPunct="1">
              <a:spcBef>
                <a:spcPts val="450"/>
              </a:spcBef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ru-RU" altLang="ru-RU" smtClean="0">
              <a:latin typeface="Arial" charset="0"/>
              <a:ea typeface="Microsoft YaHei" pitchFamily="34" charset="-122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Rectangle 8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1pPr>
            <a:lvl2pPr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2pPr>
            <a:lvl3pPr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3pPr>
            <a:lvl4pPr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4pPr>
            <a:lvl5pPr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CA70AFC9-CBA9-4E21-ACB7-CFE860198B03}" type="slidenum">
              <a:rPr lang="ru-RU" altLang="ru-RU">
                <a:latin typeface="Arial" charset="0"/>
                <a:cs typeface="Segoe UI" pitchFamily="34" charset="0"/>
              </a:rPr>
              <a:pPr eaLnBrk="1" hangingPunct="1">
                <a:spcBef>
                  <a:spcPct val="0"/>
                </a:spcBef>
              </a:pPr>
              <a:t>11</a:t>
            </a:fld>
            <a:endParaRPr lang="ru-RU" altLang="ru-RU">
              <a:latin typeface="Arial" charset="0"/>
              <a:cs typeface="Segoe UI" pitchFamily="34" charset="0"/>
            </a:endParaRPr>
          </a:p>
        </p:txBody>
      </p:sp>
      <p:sp>
        <p:nvSpPr>
          <p:cNvPr id="111619" name="Text Box 1"/>
          <p:cNvSpPr txBox="1">
            <a:spLocks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b"/>
          <a:lstStyle>
            <a:lvl1pPr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1pPr>
            <a:lvl2pPr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2pPr>
            <a:lvl3pPr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3pPr>
            <a:lvl4pPr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4pPr>
            <a:lvl5pPr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9pPr>
          </a:lstStyle>
          <a:p>
            <a:pPr algn="r" defTabSz="449263" eaLnBrk="1" fontAlgn="base" hangingPunct="1">
              <a:spcBef>
                <a:spcPct val="0"/>
              </a:spcBef>
              <a:spcAft>
                <a:spcPct val="0"/>
              </a:spcAft>
              <a:buSzPct val="100000"/>
            </a:pPr>
            <a:fld id="{62418549-5938-4F63-9823-22CCA9A7C73E}" type="slidenum">
              <a:rPr lang="ru-RU" altLang="ru-RU">
                <a:latin typeface="Arial" charset="0"/>
                <a:ea typeface="Microsoft YaHei" pitchFamily="34" charset="-122"/>
              </a:rPr>
              <a:pPr algn="r" defTabSz="449263" eaLnBrk="1" fontAlgn="base" hangingPunct="1">
                <a:spcBef>
                  <a:spcPct val="0"/>
                </a:spcBef>
                <a:spcAft>
                  <a:spcPct val="0"/>
                </a:spcAft>
                <a:buSzPct val="100000"/>
              </a:pPr>
              <a:t>11</a:t>
            </a:fld>
            <a:endParaRPr lang="ru-RU" altLang="ru-RU">
              <a:latin typeface="Arial" charset="0"/>
              <a:ea typeface="Microsoft YaHei" pitchFamily="34" charset="-122"/>
            </a:endParaRPr>
          </a:p>
        </p:txBody>
      </p:sp>
      <p:sp>
        <p:nvSpPr>
          <p:cNvPr id="111620" name="Text Box 2"/>
          <p:cNvSpPr txBox="1">
            <a:spLocks noChangeArrowheads="1"/>
          </p:cNvSpPr>
          <p:nvPr/>
        </p:nvSpPr>
        <p:spPr bwMode="auto">
          <a:xfrm>
            <a:off x="3884613" y="8685213"/>
            <a:ext cx="2970212" cy="4556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b"/>
          <a:lstStyle>
            <a:lvl1pPr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1pPr>
            <a:lvl2pPr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2pPr>
            <a:lvl3pPr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3pPr>
            <a:lvl4pPr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4pPr>
            <a:lvl5pPr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9pPr>
          </a:lstStyle>
          <a:p>
            <a:pPr algn="r" defTabSz="449263" eaLnBrk="1" fontAlgn="base" hangingPunct="1">
              <a:spcBef>
                <a:spcPct val="0"/>
              </a:spcBef>
              <a:spcAft>
                <a:spcPct val="0"/>
              </a:spcAft>
              <a:buSzPct val="100000"/>
            </a:pPr>
            <a:fld id="{07C35C74-960A-4BD1-A40F-D21ACFD26DAD}" type="slidenum">
              <a:rPr lang="ru-RU" altLang="ru-RU">
                <a:latin typeface="Arial" charset="0"/>
                <a:ea typeface="Microsoft YaHei" pitchFamily="34" charset="-122"/>
              </a:rPr>
              <a:pPr algn="r" defTabSz="449263" eaLnBrk="1" fontAlgn="base" hangingPunct="1">
                <a:spcBef>
                  <a:spcPct val="0"/>
                </a:spcBef>
                <a:spcAft>
                  <a:spcPct val="0"/>
                </a:spcAft>
                <a:buSzPct val="100000"/>
              </a:pPr>
              <a:t>11</a:t>
            </a:fld>
            <a:endParaRPr lang="ru-RU" altLang="ru-RU">
              <a:latin typeface="Arial" charset="0"/>
              <a:ea typeface="Microsoft YaHei" pitchFamily="34" charset="-122"/>
            </a:endParaRPr>
          </a:p>
        </p:txBody>
      </p:sp>
      <p:sp>
        <p:nvSpPr>
          <p:cNvPr id="111621" name="Rectangle 3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33475" y="677863"/>
            <a:ext cx="4591050" cy="3444875"/>
          </a:xfrm>
          <a:solidFill>
            <a:srgbClr val="FFFFFF"/>
          </a:solidFill>
          <a:ln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11622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 hangingPunct="1">
              <a:spcBef>
                <a:spcPts val="450"/>
              </a:spcBef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ru-RU" altLang="ru-RU" smtClean="0">
              <a:latin typeface="Arial" charset="0"/>
              <a:ea typeface="Microsoft YaHei" pitchFamily="34" charset="-122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8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1pPr>
            <a:lvl2pPr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2pPr>
            <a:lvl3pPr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3pPr>
            <a:lvl4pPr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4pPr>
            <a:lvl5pPr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6A830896-8DDE-4392-9855-7C1298436C8B}" type="slidenum">
              <a:rPr lang="ru-RU" altLang="ru-RU">
                <a:latin typeface="Arial" charset="0"/>
                <a:cs typeface="Segoe UI" pitchFamily="34" charset="0"/>
              </a:rPr>
              <a:pPr eaLnBrk="1" hangingPunct="1">
                <a:spcBef>
                  <a:spcPct val="0"/>
                </a:spcBef>
              </a:pPr>
              <a:t>12</a:t>
            </a:fld>
            <a:endParaRPr lang="ru-RU" altLang="ru-RU">
              <a:latin typeface="Arial" charset="0"/>
              <a:cs typeface="Segoe UI" pitchFamily="34" charset="0"/>
            </a:endParaRPr>
          </a:p>
        </p:txBody>
      </p:sp>
      <p:sp>
        <p:nvSpPr>
          <p:cNvPr id="112643" name="Text Box 1"/>
          <p:cNvSpPr txBox="1">
            <a:spLocks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b"/>
          <a:lstStyle>
            <a:lvl1pPr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1pPr>
            <a:lvl2pPr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2pPr>
            <a:lvl3pPr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3pPr>
            <a:lvl4pPr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4pPr>
            <a:lvl5pPr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9pPr>
          </a:lstStyle>
          <a:p>
            <a:pPr algn="r" defTabSz="449263" eaLnBrk="1" fontAlgn="base" hangingPunct="1">
              <a:spcBef>
                <a:spcPct val="0"/>
              </a:spcBef>
              <a:spcAft>
                <a:spcPct val="0"/>
              </a:spcAft>
              <a:buSzPct val="100000"/>
            </a:pPr>
            <a:fld id="{CDF1F77E-4111-4180-B5AF-683BA76861F2}" type="slidenum">
              <a:rPr lang="ru-RU" altLang="ru-RU">
                <a:latin typeface="Arial" charset="0"/>
                <a:ea typeface="Microsoft YaHei" pitchFamily="34" charset="-122"/>
              </a:rPr>
              <a:pPr algn="r" defTabSz="449263" eaLnBrk="1" fontAlgn="base" hangingPunct="1">
                <a:spcBef>
                  <a:spcPct val="0"/>
                </a:spcBef>
                <a:spcAft>
                  <a:spcPct val="0"/>
                </a:spcAft>
                <a:buSzPct val="100000"/>
              </a:pPr>
              <a:t>12</a:t>
            </a:fld>
            <a:endParaRPr lang="ru-RU" altLang="ru-RU">
              <a:latin typeface="Arial" charset="0"/>
              <a:ea typeface="Microsoft YaHei" pitchFamily="34" charset="-122"/>
            </a:endParaRPr>
          </a:p>
        </p:txBody>
      </p:sp>
      <p:sp>
        <p:nvSpPr>
          <p:cNvPr id="112644" name="Text Box 2"/>
          <p:cNvSpPr txBox="1">
            <a:spLocks noChangeArrowheads="1"/>
          </p:cNvSpPr>
          <p:nvPr/>
        </p:nvSpPr>
        <p:spPr bwMode="auto">
          <a:xfrm>
            <a:off x="3884613" y="8685213"/>
            <a:ext cx="2970212" cy="4556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b"/>
          <a:lstStyle>
            <a:lvl1pPr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1pPr>
            <a:lvl2pPr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2pPr>
            <a:lvl3pPr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3pPr>
            <a:lvl4pPr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4pPr>
            <a:lvl5pPr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9pPr>
          </a:lstStyle>
          <a:p>
            <a:pPr algn="r" defTabSz="449263" eaLnBrk="1" fontAlgn="base" hangingPunct="1">
              <a:spcBef>
                <a:spcPct val="0"/>
              </a:spcBef>
              <a:spcAft>
                <a:spcPct val="0"/>
              </a:spcAft>
              <a:buSzPct val="100000"/>
            </a:pPr>
            <a:fld id="{A6FF909F-1865-4226-91FB-3B52E038E7A5}" type="slidenum">
              <a:rPr lang="ru-RU" altLang="ru-RU">
                <a:latin typeface="Arial" charset="0"/>
                <a:ea typeface="Microsoft YaHei" pitchFamily="34" charset="-122"/>
              </a:rPr>
              <a:pPr algn="r" defTabSz="449263" eaLnBrk="1" fontAlgn="base" hangingPunct="1">
                <a:spcBef>
                  <a:spcPct val="0"/>
                </a:spcBef>
                <a:spcAft>
                  <a:spcPct val="0"/>
                </a:spcAft>
                <a:buSzPct val="100000"/>
              </a:pPr>
              <a:t>12</a:t>
            </a:fld>
            <a:endParaRPr lang="ru-RU" altLang="ru-RU">
              <a:latin typeface="Arial" charset="0"/>
              <a:ea typeface="Microsoft YaHei" pitchFamily="34" charset="-122"/>
            </a:endParaRPr>
          </a:p>
        </p:txBody>
      </p:sp>
      <p:sp>
        <p:nvSpPr>
          <p:cNvPr id="112645" name="Rectangle 3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33475" y="677863"/>
            <a:ext cx="4591050" cy="3444875"/>
          </a:xfrm>
          <a:solidFill>
            <a:srgbClr val="FFFFFF"/>
          </a:solidFill>
          <a:ln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12646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 hangingPunct="1">
              <a:spcBef>
                <a:spcPts val="450"/>
              </a:spcBef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ru-RU" altLang="ru-RU" smtClean="0">
              <a:latin typeface="Arial" charset="0"/>
              <a:ea typeface="Microsoft YaHei" pitchFamily="34" charset="-122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6" name="Rectangle 8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1pPr>
            <a:lvl2pPr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2pPr>
            <a:lvl3pPr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3pPr>
            <a:lvl4pPr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4pPr>
            <a:lvl5pPr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72E8155A-9F36-44A5-8170-3AA6890B36E3}" type="slidenum">
              <a:rPr lang="ru-RU" altLang="ru-RU">
                <a:latin typeface="Arial" charset="0"/>
                <a:cs typeface="Segoe UI" pitchFamily="34" charset="0"/>
              </a:rPr>
              <a:pPr eaLnBrk="1" hangingPunct="1">
                <a:spcBef>
                  <a:spcPct val="0"/>
                </a:spcBef>
              </a:pPr>
              <a:t>13</a:t>
            </a:fld>
            <a:endParaRPr lang="ru-RU" altLang="ru-RU">
              <a:latin typeface="Arial" charset="0"/>
              <a:cs typeface="Segoe UI" pitchFamily="34" charset="0"/>
            </a:endParaRPr>
          </a:p>
        </p:txBody>
      </p:sp>
      <p:sp>
        <p:nvSpPr>
          <p:cNvPr id="113667" name="Text Box 1"/>
          <p:cNvSpPr txBox="1">
            <a:spLocks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b"/>
          <a:lstStyle>
            <a:lvl1pPr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1pPr>
            <a:lvl2pPr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2pPr>
            <a:lvl3pPr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3pPr>
            <a:lvl4pPr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4pPr>
            <a:lvl5pPr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9pPr>
          </a:lstStyle>
          <a:p>
            <a:pPr algn="r" defTabSz="449263" eaLnBrk="1" fontAlgn="base" hangingPunct="1">
              <a:spcBef>
                <a:spcPct val="0"/>
              </a:spcBef>
              <a:spcAft>
                <a:spcPct val="0"/>
              </a:spcAft>
              <a:buSzPct val="100000"/>
            </a:pPr>
            <a:fld id="{8E058DAD-D2D3-4622-8329-AF5917AB263A}" type="slidenum">
              <a:rPr lang="ru-RU" altLang="ru-RU">
                <a:latin typeface="Arial" charset="0"/>
                <a:ea typeface="Microsoft YaHei" pitchFamily="34" charset="-122"/>
              </a:rPr>
              <a:pPr algn="r" defTabSz="449263" eaLnBrk="1" fontAlgn="base" hangingPunct="1">
                <a:spcBef>
                  <a:spcPct val="0"/>
                </a:spcBef>
                <a:spcAft>
                  <a:spcPct val="0"/>
                </a:spcAft>
                <a:buSzPct val="100000"/>
              </a:pPr>
              <a:t>13</a:t>
            </a:fld>
            <a:endParaRPr lang="ru-RU" altLang="ru-RU">
              <a:latin typeface="Arial" charset="0"/>
              <a:ea typeface="Microsoft YaHei" pitchFamily="34" charset="-122"/>
            </a:endParaRPr>
          </a:p>
        </p:txBody>
      </p:sp>
      <p:sp>
        <p:nvSpPr>
          <p:cNvPr id="113668" name="Text Box 2"/>
          <p:cNvSpPr txBox="1">
            <a:spLocks noChangeArrowheads="1"/>
          </p:cNvSpPr>
          <p:nvPr/>
        </p:nvSpPr>
        <p:spPr bwMode="auto">
          <a:xfrm>
            <a:off x="3884613" y="8685213"/>
            <a:ext cx="2970212" cy="4556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b"/>
          <a:lstStyle>
            <a:lvl1pPr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1pPr>
            <a:lvl2pPr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2pPr>
            <a:lvl3pPr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3pPr>
            <a:lvl4pPr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4pPr>
            <a:lvl5pPr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9pPr>
          </a:lstStyle>
          <a:p>
            <a:pPr algn="r" defTabSz="449263" eaLnBrk="1" fontAlgn="base" hangingPunct="1">
              <a:spcBef>
                <a:spcPct val="0"/>
              </a:spcBef>
              <a:spcAft>
                <a:spcPct val="0"/>
              </a:spcAft>
              <a:buSzPct val="100000"/>
            </a:pPr>
            <a:fld id="{903D2358-3D65-4ADA-8265-D9B807C7B669}" type="slidenum">
              <a:rPr lang="ru-RU" altLang="ru-RU">
                <a:latin typeface="Arial" charset="0"/>
                <a:ea typeface="Microsoft YaHei" pitchFamily="34" charset="-122"/>
              </a:rPr>
              <a:pPr algn="r" defTabSz="449263" eaLnBrk="1" fontAlgn="base" hangingPunct="1">
                <a:spcBef>
                  <a:spcPct val="0"/>
                </a:spcBef>
                <a:spcAft>
                  <a:spcPct val="0"/>
                </a:spcAft>
                <a:buSzPct val="100000"/>
              </a:pPr>
              <a:t>13</a:t>
            </a:fld>
            <a:endParaRPr lang="ru-RU" altLang="ru-RU">
              <a:latin typeface="Arial" charset="0"/>
              <a:ea typeface="Microsoft YaHei" pitchFamily="34" charset="-122"/>
            </a:endParaRPr>
          </a:p>
        </p:txBody>
      </p:sp>
      <p:sp>
        <p:nvSpPr>
          <p:cNvPr id="113669" name="Rectangle 3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33475" y="677863"/>
            <a:ext cx="4591050" cy="3444875"/>
          </a:xfrm>
          <a:solidFill>
            <a:srgbClr val="FFFFFF"/>
          </a:solidFill>
          <a:ln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13670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 hangingPunct="1">
              <a:spcBef>
                <a:spcPts val="450"/>
              </a:spcBef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ru-RU" altLang="ru-RU" smtClean="0">
              <a:latin typeface="Arial" charset="0"/>
              <a:ea typeface="Microsoft YaHei" pitchFamily="34" charset="-122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0" name="Rectangle 8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1pPr>
            <a:lvl2pPr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2pPr>
            <a:lvl3pPr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3pPr>
            <a:lvl4pPr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4pPr>
            <a:lvl5pPr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6491526B-D607-4EA6-B49E-A43B78F7117A}" type="slidenum">
              <a:rPr lang="ru-RU" altLang="ru-RU">
                <a:latin typeface="Arial" charset="0"/>
                <a:cs typeface="Segoe UI" pitchFamily="34" charset="0"/>
              </a:rPr>
              <a:pPr eaLnBrk="1" hangingPunct="1">
                <a:spcBef>
                  <a:spcPct val="0"/>
                </a:spcBef>
              </a:pPr>
              <a:t>14</a:t>
            </a:fld>
            <a:endParaRPr lang="ru-RU" altLang="ru-RU">
              <a:latin typeface="Arial" charset="0"/>
              <a:cs typeface="Segoe UI" pitchFamily="34" charset="0"/>
            </a:endParaRPr>
          </a:p>
        </p:txBody>
      </p:sp>
      <p:sp>
        <p:nvSpPr>
          <p:cNvPr id="114691" name="Text Box 1"/>
          <p:cNvSpPr txBox="1">
            <a:spLocks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b"/>
          <a:lstStyle>
            <a:lvl1pPr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1pPr>
            <a:lvl2pPr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2pPr>
            <a:lvl3pPr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3pPr>
            <a:lvl4pPr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4pPr>
            <a:lvl5pPr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9pPr>
          </a:lstStyle>
          <a:p>
            <a:pPr algn="r" defTabSz="449263" eaLnBrk="1" fontAlgn="base" hangingPunct="1">
              <a:spcBef>
                <a:spcPct val="0"/>
              </a:spcBef>
              <a:spcAft>
                <a:spcPct val="0"/>
              </a:spcAft>
              <a:buSzPct val="100000"/>
            </a:pPr>
            <a:fld id="{D443B43F-BDC4-4BCB-ADE3-6EB9F21F3DA3}" type="slidenum">
              <a:rPr lang="ru-RU" altLang="ru-RU">
                <a:latin typeface="Arial" charset="0"/>
                <a:ea typeface="Microsoft YaHei" pitchFamily="34" charset="-122"/>
              </a:rPr>
              <a:pPr algn="r" defTabSz="449263" eaLnBrk="1" fontAlgn="base" hangingPunct="1">
                <a:spcBef>
                  <a:spcPct val="0"/>
                </a:spcBef>
                <a:spcAft>
                  <a:spcPct val="0"/>
                </a:spcAft>
                <a:buSzPct val="100000"/>
              </a:pPr>
              <a:t>14</a:t>
            </a:fld>
            <a:endParaRPr lang="ru-RU" altLang="ru-RU">
              <a:latin typeface="Arial" charset="0"/>
              <a:ea typeface="Microsoft YaHei" pitchFamily="34" charset="-122"/>
            </a:endParaRPr>
          </a:p>
        </p:txBody>
      </p:sp>
      <p:sp>
        <p:nvSpPr>
          <p:cNvPr id="114692" name="Text Box 2"/>
          <p:cNvSpPr txBox="1">
            <a:spLocks noChangeArrowheads="1"/>
          </p:cNvSpPr>
          <p:nvPr/>
        </p:nvSpPr>
        <p:spPr bwMode="auto">
          <a:xfrm>
            <a:off x="3884613" y="8685213"/>
            <a:ext cx="2970212" cy="4556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b"/>
          <a:lstStyle>
            <a:lvl1pPr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1pPr>
            <a:lvl2pPr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2pPr>
            <a:lvl3pPr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3pPr>
            <a:lvl4pPr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4pPr>
            <a:lvl5pPr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9pPr>
          </a:lstStyle>
          <a:p>
            <a:pPr algn="r" defTabSz="449263" eaLnBrk="1" fontAlgn="base" hangingPunct="1">
              <a:spcBef>
                <a:spcPct val="0"/>
              </a:spcBef>
              <a:spcAft>
                <a:spcPct val="0"/>
              </a:spcAft>
              <a:buSzPct val="100000"/>
            </a:pPr>
            <a:fld id="{58FBEDAC-78CA-4782-B833-2D26CBEDC434}" type="slidenum">
              <a:rPr lang="ru-RU" altLang="ru-RU">
                <a:latin typeface="Arial" charset="0"/>
                <a:ea typeface="Microsoft YaHei" pitchFamily="34" charset="-122"/>
              </a:rPr>
              <a:pPr algn="r" defTabSz="449263" eaLnBrk="1" fontAlgn="base" hangingPunct="1">
                <a:spcBef>
                  <a:spcPct val="0"/>
                </a:spcBef>
                <a:spcAft>
                  <a:spcPct val="0"/>
                </a:spcAft>
                <a:buSzPct val="100000"/>
              </a:pPr>
              <a:t>14</a:t>
            </a:fld>
            <a:endParaRPr lang="ru-RU" altLang="ru-RU">
              <a:latin typeface="Arial" charset="0"/>
              <a:ea typeface="Microsoft YaHei" pitchFamily="34" charset="-122"/>
            </a:endParaRPr>
          </a:p>
        </p:txBody>
      </p:sp>
      <p:sp>
        <p:nvSpPr>
          <p:cNvPr id="114693" name="Rectangle 3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33475" y="677863"/>
            <a:ext cx="4591050" cy="3444875"/>
          </a:xfrm>
          <a:solidFill>
            <a:srgbClr val="FFFFFF"/>
          </a:solidFill>
          <a:ln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14694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 hangingPunct="1">
              <a:spcBef>
                <a:spcPts val="450"/>
              </a:spcBef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ru-RU" altLang="ru-RU" smtClean="0">
              <a:latin typeface="Arial" charset="0"/>
              <a:ea typeface="Microsoft YaHei" pitchFamily="34" charset="-122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Rectangle 8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1pPr>
            <a:lvl2pPr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2pPr>
            <a:lvl3pPr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3pPr>
            <a:lvl4pPr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4pPr>
            <a:lvl5pPr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19E44C92-8032-45ED-87FB-B1FBD2C61ED3}" type="slidenum">
              <a:rPr lang="ru-RU" altLang="ru-RU">
                <a:latin typeface="Arial" charset="0"/>
                <a:cs typeface="Segoe UI" pitchFamily="34" charset="0"/>
              </a:rPr>
              <a:pPr eaLnBrk="1" hangingPunct="1">
                <a:spcBef>
                  <a:spcPct val="0"/>
                </a:spcBef>
              </a:pPr>
              <a:t>15</a:t>
            </a:fld>
            <a:endParaRPr lang="ru-RU" altLang="ru-RU">
              <a:latin typeface="Arial" charset="0"/>
              <a:cs typeface="Segoe UI" pitchFamily="34" charset="0"/>
            </a:endParaRPr>
          </a:p>
        </p:txBody>
      </p:sp>
      <p:sp>
        <p:nvSpPr>
          <p:cNvPr id="116739" name="Text Box 1"/>
          <p:cNvSpPr txBox="1">
            <a:spLocks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b"/>
          <a:lstStyle>
            <a:lvl1pPr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1pPr>
            <a:lvl2pPr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2pPr>
            <a:lvl3pPr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3pPr>
            <a:lvl4pPr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4pPr>
            <a:lvl5pPr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9pPr>
          </a:lstStyle>
          <a:p>
            <a:pPr algn="r" defTabSz="449263" eaLnBrk="1" fontAlgn="base" hangingPunct="1">
              <a:spcBef>
                <a:spcPct val="0"/>
              </a:spcBef>
              <a:spcAft>
                <a:spcPct val="0"/>
              </a:spcAft>
              <a:buSzPct val="100000"/>
            </a:pPr>
            <a:fld id="{3808580F-6CA8-4D66-AD83-27BACD54A378}" type="slidenum">
              <a:rPr lang="ru-RU" altLang="ru-RU">
                <a:latin typeface="Arial" charset="0"/>
                <a:ea typeface="Microsoft YaHei" pitchFamily="34" charset="-122"/>
              </a:rPr>
              <a:pPr algn="r" defTabSz="449263" eaLnBrk="1" fontAlgn="base" hangingPunct="1">
                <a:spcBef>
                  <a:spcPct val="0"/>
                </a:spcBef>
                <a:spcAft>
                  <a:spcPct val="0"/>
                </a:spcAft>
                <a:buSzPct val="100000"/>
              </a:pPr>
              <a:t>15</a:t>
            </a:fld>
            <a:endParaRPr lang="ru-RU" altLang="ru-RU">
              <a:latin typeface="Arial" charset="0"/>
              <a:ea typeface="Microsoft YaHei" pitchFamily="34" charset="-122"/>
            </a:endParaRPr>
          </a:p>
        </p:txBody>
      </p:sp>
      <p:sp>
        <p:nvSpPr>
          <p:cNvPr id="116740" name="Text Box 2"/>
          <p:cNvSpPr txBox="1">
            <a:spLocks noChangeArrowheads="1"/>
          </p:cNvSpPr>
          <p:nvPr/>
        </p:nvSpPr>
        <p:spPr bwMode="auto">
          <a:xfrm>
            <a:off x="3884613" y="8685213"/>
            <a:ext cx="2970212" cy="4556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b"/>
          <a:lstStyle>
            <a:lvl1pPr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1pPr>
            <a:lvl2pPr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2pPr>
            <a:lvl3pPr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3pPr>
            <a:lvl4pPr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4pPr>
            <a:lvl5pPr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9pPr>
          </a:lstStyle>
          <a:p>
            <a:pPr algn="r" defTabSz="449263" eaLnBrk="1" fontAlgn="base" hangingPunct="1">
              <a:spcBef>
                <a:spcPct val="0"/>
              </a:spcBef>
              <a:spcAft>
                <a:spcPct val="0"/>
              </a:spcAft>
              <a:buSzPct val="100000"/>
            </a:pPr>
            <a:fld id="{8D63D053-20E1-4488-8F08-90972FE0ED30}" type="slidenum">
              <a:rPr lang="ru-RU" altLang="ru-RU">
                <a:latin typeface="Arial" charset="0"/>
                <a:ea typeface="Microsoft YaHei" pitchFamily="34" charset="-122"/>
              </a:rPr>
              <a:pPr algn="r" defTabSz="449263" eaLnBrk="1" fontAlgn="base" hangingPunct="1">
                <a:spcBef>
                  <a:spcPct val="0"/>
                </a:spcBef>
                <a:spcAft>
                  <a:spcPct val="0"/>
                </a:spcAft>
                <a:buSzPct val="100000"/>
              </a:pPr>
              <a:t>15</a:t>
            </a:fld>
            <a:endParaRPr lang="ru-RU" altLang="ru-RU">
              <a:latin typeface="Arial" charset="0"/>
              <a:ea typeface="Microsoft YaHei" pitchFamily="34" charset="-122"/>
            </a:endParaRPr>
          </a:p>
        </p:txBody>
      </p:sp>
      <p:sp>
        <p:nvSpPr>
          <p:cNvPr id="116741" name="Rectangle 3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33475" y="677863"/>
            <a:ext cx="4591050" cy="3444875"/>
          </a:xfrm>
          <a:solidFill>
            <a:srgbClr val="FFFFFF"/>
          </a:solidFill>
          <a:ln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16742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 hangingPunct="1">
              <a:spcBef>
                <a:spcPts val="450"/>
              </a:spcBef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ru-RU" altLang="ru-RU" smtClean="0">
              <a:latin typeface="Arial" charset="0"/>
              <a:ea typeface="Microsoft YaHei" pitchFamily="34" charset="-122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Rectangle 8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1pPr>
            <a:lvl2pPr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2pPr>
            <a:lvl3pPr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3pPr>
            <a:lvl4pPr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4pPr>
            <a:lvl5pPr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19E44C92-8032-45ED-87FB-B1FBD2C61ED3}" type="slidenum">
              <a:rPr lang="ru-RU" altLang="ru-RU">
                <a:latin typeface="Arial" charset="0"/>
                <a:cs typeface="Segoe UI" pitchFamily="34" charset="0"/>
              </a:rPr>
              <a:pPr eaLnBrk="1" hangingPunct="1">
                <a:spcBef>
                  <a:spcPct val="0"/>
                </a:spcBef>
              </a:pPr>
              <a:t>16</a:t>
            </a:fld>
            <a:endParaRPr lang="ru-RU" altLang="ru-RU">
              <a:latin typeface="Arial" charset="0"/>
              <a:cs typeface="Segoe UI" pitchFamily="34" charset="0"/>
            </a:endParaRPr>
          </a:p>
        </p:txBody>
      </p:sp>
      <p:sp>
        <p:nvSpPr>
          <p:cNvPr id="116739" name="Text Box 1"/>
          <p:cNvSpPr txBox="1">
            <a:spLocks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b"/>
          <a:lstStyle>
            <a:lvl1pPr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1pPr>
            <a:lvl2pPr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2pPr>
            <a:lvl3pPr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3pPr>
            <a:lvl4pPr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4pPr>
            <a:lvl5pPr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9pPr>
          </a:lstStyle>
          <a:p>
            <a:pPr algn="r" defTabSz="449263" eaLnBrk="1" fontAlgn="base" hangingPunct="1">
              <a:spcBef>
                <a:spcPct val="0"/>
              </a:spcBef>
              <a:spcAft>
                <a:spcPct val="0"/>
              </a:spcAft>
              <a:buSzPct val="100000"/>
            </a:pPr>
            <a:fld id="{3808580F-6CA8-4D66-AD83-27BACD54A378}" type="slidenum">
              <a:rPr lang="ru-RU" altLang="ru-RU">
                <a:latin typeface="Arial" charset="0"/>
                <a:ea typeface="Microsoft YaHei" pitchFamily="34" charset="-122"/>
              </a:rPr>
              <a:pPr algn="r" defTabSz="449263" eaLnBrk="1" fontAlgn="base" hangingPunct="1">
                <a:spcBef>
                  <a:spcPct val="0"/>
                </a:spcBef>
                <a:spcAft>
                  <a:spcPct val="0"/>
                </a:spcAft>
                <a:buSzPct val="100000"/>
              </a:pPr>
              <a:t>16</a:t>
            </a:fld>
            <a:endParaRPr lang="ru-RU" altLang="ru-RU">
              <a:latin typeface="Arial" charset="0"/>
              <a:ea typeface="Microsoft YaHei" pitchFamily="34" charset="-122"/>
            </a:endParaRPr>
          </a:p>
        </p:txBody>
      </p:sp>
      <p:sp>
        <p:nvSpPr>
          <p:cNvPr id="116740" name="Text Box 2"/>
          <p:cNvSpPr txBox="1">
            <a:spLocks noChangeArrowheads="1"/>
          </p:cNvSpPr>
          <p:nvPr/>
        </p:nvSpPr>
        <p:spPr bwMode="auto">
          <a:xfrm>
            <a:off x="3884613" y="8685213"/>
            <a:ext cx="2970212" cy="4556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b"/>
          <a:lstStyle>
            <a:lvl1pPr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1pPr>
            <a:lvl2pPr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2pPr>
            <a:lvl3pPr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3pPr>
            <a:lvl4pPr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4pPr>
            <a:lvl5pPr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9pPr>
          </a:lstStyle>
          <a:p>
            <a:pPr algn="r" defTabSz="449263" eaLnBrk="1" fontAlgn="base" hangingPunct="1">
              <a:spcBef>
                <a:spcPct val="0"/>
              </a:spcBef>
              <a:spcAft>
                <a:spcPct val="0"/>
              </a:spcAft>
              <a:buSzPct val="100000"/>
            </a:pPr>
            <a:fld id="{8D63D053-20E1-4488-8F08-90972FE0ED30}" type="slidenum">
              <a:rPr lang="ru-RU" altLang="ru-RU">
                <a:latin typeface="Arial" charset="0"/>
                <a:ea typeface="Microsoft YaHei" pitchFamily="34" charset="-122"/>
              </a:rPr>
              <a:pPr algn="r" defTabSz="449263" eaLnBrk="1" fontAlgn="base" hangingPunct="1">
                <a:spcBef>
                  <a:spcPct val="0"/>
                </a:spcBef>
                <a:spcAft>
                  <a:spcPct val="0"/>
                </a:spcAft>
                <a:buSzPct val="100000"/>
              </a:pPr>
              <a:t>16</a:t>
            </a:fld>
            <a:endParaRPr lang="ru-RU" altLang="ru-RU">
              <a:latin typeface="Arial" charset="0"/>
              <a:ea typeface="Microsoft YaHei" pitchFamily="34" charset="-122"/>
            </a:endParaRPr>
          </a:p>
        </p:txBody>
      </p:sp>
      <p:sp>
        <p:nvSpPr>
          <p:cNvPr id="116741" name="Rectangle 3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33475" y="677863"/>
            <a:ext cx="4591050" cy="3444875"/>
          </a:xfrm>
          <a:solidFill>
            <a:srgbClr val="FFFFFF"/>
          </a:solidFill>
          <a:ln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16742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 hangingPunct="1">
              <a:spcBef>
                <a:spcPts val="450"/>
              </a:spcBef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ru-RU" altLang="ru-RU" smtClean="0">
              <a:latin typeface="Arial" charset="0"/>
              <a:ea typeface="Microsoft YaHei" pitchFamily="34" charset="-122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Rectangle 8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1pPr>
            <a:lvl2pPr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2pPr>
            <a:lvl3pPr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3pPr>
            <a:lvl4pPr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4pPr>
            <a:lvl5pPr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19E44C92-8032-45ED-87FB-B1FBD2C61ED3}" type="slidenum">
              <a:rPr lang="ru-RU" altLang="ru-RU">
                <a:latin typeface="Arial" charset="0"/>
                <a:cs typeface="Segoe UI" pitchFamily="34" charset="0"/>
              </a:rPr>
              <a:pPr eaLnBrk="1" hangingPunct="1">
                <a:spcBef>
                  <a:spcPct val="0"/>
                </a:spcBef>
              </a:pPr>
              <a:t>17</a:t>
            </a:fld>
            <a:endParaRPr lang="ru-RU" altLang="ru-RU">
              <a:latin typeface="Arial" charset="0"/>
              <a:cs typeface="Segoe UI" pitchFamily="34" charset="0"/>
            </a:endParaRPr>
          </a:p>
        </p:txBody>
      </p:sp>
      <p:sp>
        <p:nvSpPr>
          <p:cNvPr id="116739" name="Text Box 1"/>
          <p:cNvSpPr txBox="1">
            <a:spLocks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b"/>
          <a:lstStyle>
            <a:lvl1pPr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1pPr>
            <a:lvl2pPr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2pPr>
            <a:lvl3pPr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3pPr>
            <a:lvl4pPr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4pPr>
            <a:lvl5pPr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9pPr>
          </a:lstStyle>
          <a:p>
            <a:pPr algn="r" defTabSz="449263" eaLnBrk="1" fontAlgn="base" hangingPunct="1">
              <a:spcBef>
                <a:spcPct val="0"/>
              </a:spcBef>
              <a:spcAft>
                <a:spcPct val="0"/>
              </a:spcAft>
              <a:buSzPct val="100000"/>
            </a:pPr>
            <a:fld id="{3808580F-6CA8-4D66-AD83-27BACD54A378}" type="slidenum">
              <a:rPr lang="ru-RU" altLang="ru-RU">
                <a:latin typeface="Arial" charset="0"/>
                <a:ea typeface="Microsoft YaHei" pitchFamily="34" charset="-122"/>
              </a:rPr>
              <a:pPr algn="r" defTabSz="449263" eaLnBrk="1" fontAlgn="base" hangingPunct="1">
                <a:spcBef>
                  <a:spcPct val="0"/>
                </a:spcBef>
                <a:spcAft>
                  <a:spcPct val="0"/>
                </a:spcAft>
                <a:buSzPct val="100000"/>
              </a:pPr>
              <a:t>17</a:t>
            </a:fld>
            <a:endParaRPr lang="ru-RU" altLang="ru-RU">
              <a:latin typeface="Arial" charset="0"/>
              <a:ea typeface="Microsoft YaHei" pitchFamily="34" charset="-122"/>
            </a:endParaRPr>
          </a:p>
        </p:txBody>
      </p:sp>
      <p:sp>
        <p:nvSpPr>
          <p:cNvPr id="116740" name="Text Box 2"/>
          <p:cNvSpPr txBox="1">
            <a:spLocks noChangeArrowheads="1"/>
          </p:cNvSpPr>
          <p:nvPr/>
        </p:nvSpPr>
        <p:spPr bwMode="auto">
          <a:xfrm>
            <a:off x="3884613" y="8685213"/>
            <a:ext cx="2970212" cy="4556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b"/>
          <a:lstStyle>
            <a:lvl1pPr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1pPr>
            <a:lvl2pPr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2pPr>
            <a:lvl3pPr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3pPr>
            <a:lvl4pPr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4pPr>
            <a:lvl5pPr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9pPr>
          </a:lstStyle>
          <a:p>
            <a:pPr algn="r" defTabSz="449263" eaLnBrk="1" fontAlgn="base" hangingPunct="1">
              <a:spcBef>
                <a:spcPct val="0"/>
              </a:spcBef>
              <a:spcAft>
                <a:spcPct val="0"/>
              </a:spcAft>
              <a:buSzPct val="100000"/>
            </a:pPr>
            <a:fld id="{8D63D053-20E1-4488-8F08-90972FE0ED30}" type="slidenum">
              <a:rPr lang="ru-RU" altLang="ru-RU">
                <a:latin typeface="Arial" charset="0"/>
                <a:ea typeface="Microsoft YaHei" pitchFamily="34" charset="-122"/>
              </a:rPr>
              <a:pPr algn="r" defTabSz="449263" eaLnBrk="1" fontAlgn="base" hangingPunct="1">
                <a:spcBef>
                  <a:spcPct val="0"/>
                </a:spcBef>
                <a:spcAft>
                  <a:spcPct val="0"/>
                </a:spcAft>
                <a:buSzPct val="100000"/>
              </a:pPr>
              <a:t>17</a:t>
            </a:fld>
            <a:endParaRPr lang="ru-RU" altLang="ru-RU">
              <a:latin typeface="Arial" charset="0"/>
              <a:ea typeface="Microsoft YaHei" pitchFamily="34" charset="-122"/>
            </a:endParaRPr>
          </a:p>
        </p:txBody>
      </p:sp>
      <p:sp>
        <p:nvSpPr>
          <p:cNvPr id="116741" name="Rectangle 3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33475" y="677863"/>
            <a:ext cx="4591050" cy="3444875"/>
          </a:xfrm>
          <a:solidFill>
            <a:srgbClr val="FFFFFF"/>
          </a:solidFill>
          <a:ln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16742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 hangingPunct="1">
              <a:spcBef>
                <a:spcPts val="450"/>
              </a:spcBef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ru-RU" altLang="ru-RU" smtClean="0">
              <a:latin typeface="Arial" charset="0"/>
              <a:ea typeface="Microsoft YaHei" pitchFamily="34" charset="-122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Rectangle 8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1pPr>
            <a:lvl2pPr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2pPr>
            <a:lvl3pPr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3pPr>
            <a:lvl4pPr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4pPr>
            <a:lvl5pPr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19E44C92-8032-45ED-87FB-B1FBD2C61ED3}" type="slidenum">
              <a:rPr lang="ru-RU" altLang="ru-RU">
                <a:latin typeface="Arial" charset="0"/>
                <a:cs typeface="Segoe UI" pitchFamily="34" charset="0"/>
              </a:rPr>
              <a:pPr eaLnBrk="1" hangingPunct="1">
                <a:spcBef>
                  <a:spcPct val="0"/>
                </a:spcBef>
              </a:pPr>
              <a:t>18</a:t>
            </a:fld>
            <a:endParaRPr lang="ru-RU" altLang="ru-RU">
              <a:latin typeface="Arial" charset="0"/>
              <a:cs typeface="Segoe UI" pitchFamily="34" charset="0"/>
            </a:endParaRPr>
          </a:p>
        </p:txBody>
      </p:sp>
      <p:sp>
        <p:nvSpPr>
          <p:cNvPr id="116739" name="Text Box 1"/>
          <p:cNvSpPr txBox="1">
            <a:spLocks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b"/>
          <a:lstStyle>
            <a:lvl1pPr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1pPr>
            <a:lvl2pPr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2pPr>
            <a:lvl3pPr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3pPr>
            <a:lvl4pPr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4pPr>
            <a:lvl5pPr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9pPr>
          </a:lstStyle>
          <a:p>
            <a:pPr algn="r" defTabSz="449263" eaLnBrk="1" fontAlgn="base" hangingPunct="1">
              <a:spcBef>
                <a:spcPct val="0"/>
              </a:spcBef>
              <a:spcAft>
                <a:spcPct val="0"/>
              </a:spcAft>
              <a:buSzPct val="100000"/>
            </a:pPr>
            <a:fld id="{3808580F-6CA8-4D66-AD83-27BACD54A378}" type="slidenum">
              <a:rPr lang="ru-RU" altLang="ru-RU">
                <a:latin typeface="Arial" charset="0"/>
                <a:ea typeface="Microsoft YaHei" pitchFamily="34" charset="-122"/>
              </a:rPr>
              <a:pPr algn="r" defTabSz="449263" eaLnBrk="1" fontAlgn="base" hangingPunct="1">
                <a:spcBef>
                  <a:spcPct val="0"/>
                </a:spcBef>
                <a:spcAft>
                  <a:spcPct val="0"/>
                </a:spcAft>
                <a:buSzPct val="100000"/>
              </a:pPr>
              <a:t>18</a:t>
            </a:fld>
            <a:endParaRPr lang="ru-RU" altLang="ru-RU">
              <a:latin typeface="Arial" charset="0"/>
              <a:ea typeface="Microsoft YaHei" pitchFamily="34" charset="-122"/>
            </a:endParaRPr>
          </a:p>
        </p:txBody>
      </p:sp>
      <p:sp>
        <p:nvSpPr>
          <p:cNvPr id="116740" name="Text Box 2"/>
          <p:cNvSpPr txBox="1">
            <a:spLocks noChangeArrowheads="1"/>
          </p:cNvSpPr>
          <p:nvPr/>
        </p:nvSpPr>
        <p:spPr bwMode="auto">
          <a:xfrm>
            <a:off x="3884613" y="8685213"/>
            <a:ext cx="2970212" cy="4556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b"/>
          <a:lstStyle>
            <a:lvl1pPr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1pPr>
            <a:lvl2pPr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2pPr>
            <a:lvl3pPr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3pPr>
            <a:lvl4pPr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4pPr>
            <a:lvl5pPr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9pPr>
          </a:lstStyle>
          <a:p>
            <a:pPr algn="r" defTabSz="449263" eaLnBrk="1" fontAlgn="base" hangingPunct="1">
              <a:spcBef>
                <a:spcPct val="0"/>
              </a:spcBef>
              <a:spcAft>
                <a:spcPct val="0"/>
              </a:spcAft>
              <a:buSzPct val="100000"/>
            </a:pPr>
            <a:fld id="{8D63D053-20E1-4488-8F08-90972FE0ED30}" type="slidenum">
              <a:rPr lang="ru-RU" altLang="ru-RU">
                <a:latin typeface="Arial" charset="0"/>
                <a:ea typeface="Microsoft YaHei" pitchFamily="34" charset="-122"/>
              </a:rPr>
              <a:pPr algn="r" defTabSz="449263" eaLnBrk="1" fontAlgn="base" hangingPunct="1">
                <a:spcBef>
                  <a:spcPct val="0"/>
                </a:spcBef>
                <a:spcAft>
                  <a:spcPct val="0"/>
                </a:spcAft>
                <a:buSzPct val="100000"/>
              </a:pPr>
              <a:t>18</a:t>
            </a:fld>
            <a:endParaRPr lang="ru-RU" altLang="ru-RU">
              <a:latin typeface="Arial" charset="0"/>
              <a:ea typeface="Microsoft YaHei" pitchFamily="34" charset="-122"/>
            </a:endParaRPr>
          </a:p>
        </p:txBody>
      </p:sp>
      <p:sp>
        <p:nvSpPr>
          <p:cNvPr id="116741" name="Rectangle 3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33475" y="677863"/>
            <a:ext cx="4591050" cy="3444875"/>
          </a:xfrm>
          <a:solidFill>
            <a:srgbClr val="FFFFFF"/>
          </a:solidFill>
          <a:ln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16742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 hangingPunct="1">
              <a:spcBef>
                <a:spcPts val="450"/>
              </a:spcBef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ru-RU" altLang="ru-RU" smtClean="0">
              <a:latin typeface="Arial" charset="0"/>
              <a:ea typeface="Microsoft YaHei" pitchFamily="34" charset="-122"/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Rectangle 8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1pPr>
            <a:lvl2pPr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2pPr>
            <a:lvl3pPr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3pPr>
            <a:lvl4pPr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4pPr>
            <a:lvl5pPr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CA70AFC9-CBA9-4E21-ACB7-CFE860198B03}" type="slidenum">
              <a:rPr lang="ru-RU" altLang="ru-RU">
                <a:latin typeface="Arial" charset="0"/>
                <a:cs typeface="Segoe UI" pitchFamily="34" charset="0"/>
              </a:rPr>
              <a:pPr eaLnBrk="1" hangingPunct="1">
                <a:spcBef>
                  <a:spcPct val="0"/>
                </a:spcBef>
              </a:pPr>
              <a:t>19</a:t>
            </a:fld>
            <a:endParaRPr lang="ru-RU" altLang="ru-RU">
              <a:latin typeface="Arial" charset="0"/>
              <a:cs typeface="Segoe UI" pitchFamily="34" charset="0"/>
            </a:endParaRPr>
          </a:p>
        </p:txBody>
      </p:sp>
      <p:sp>
        <p:nvSpPr>
          <p:cNvPr id="111619" name="Text Box 1"/>
          <p:cNvSpPr txBox="1">
            <a:spLocks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b"/>
          <a:lstStyle>
            <a:lvl1pPr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1pPr>
            <a:lvl2pPr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2pPr>
            <a:lvl3pPr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3pPr>
            <a:lvl4pPr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4pPr>
            <a:lvl5pPr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9pPr>
          </a:lstStyle>
          <a:p>
            <a:pPr algn="r" defTabSz="449263" eaLnBrk="1" fontAlgn="base" hangingPunct="1">
              <a:spcBef>
                <a:spcPct val="0"/>
              </a:spcBef>
              <a:spcAft>
                <a:spcPct val="0"/>
              </a:spcAft>
              <a:buSzPct val="100000"/>
            </a:pPr>
            <a:fld id="{62418549-5938-4F63-9823-22CCA9A7C73E}" type="slidenum">
              <a:rPr lang="ru-RU" altLang="ru-RU">
                <a:latin typeface="Arial" charset="0"/>
                <a:ea typeface="Microsoft YaHei" pitchFamily="34" charset="-122"/>
              </a:rPr>
              <a:pPr algn="r" defTabSz="449263" eaLnBrk="1" fontAlgn="base" hangingPunct="1">
                <a:spcBef>
                  <a:spcPct val="0"/>
                </a:spcBef>
                <a:spcAft>
                  <a:spcPct val="0"/>
                </a:spcAft>
                <a:buSzPct val="100000"/>
              </a:pPr>
              <a:t>19</a:t>
            </a:fld>
            <a:endParaRPr lang="ru-RU" altLang="ru-RU">
              <a:latin typeface="Arial" charset="0"/>
              <a:ea typeface="Microsoft YaHei" pitchFamily="34" charset="-122"/>
            </a:endParaRPr>
          </a:p>
        </p:txBody>
      </p:sp>
      <p:sp>
        <p:nvSpPr>
          <p:cNvPr id="111620" name="Text Box 2"/>
          <p:cNvSpPr txBox="1">
            <a:spLocks noChangeArrowheads="1"/>
          </p:cNvSpPr>
          <p:nvPr/>
        </p:nvSpPr>
        <p:spPr bwMode="auto">
          <a:xfrm>
            <a:off x="3884613" y="8685213"/>
            <a:ext cx="2970212" cy="4556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b"/>
          <a:lstStyle>
            <a:lvl1pPr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1pPr>
            <a:lvl2pPr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2pPr>
            <a:lvl3pPr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3pPr>
            <a:lvl4pPr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4pPr>
            <a:lvl5pPr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9pPr>
          </a:lstStyle>
          <a:p>
            <a:pPr algn="r" defTabSz="449263" eaLnBrk="1" fontAlgn="base" hangingPunct="1">
              <a:spcBef>
                <a:spcPct val="0"/>
              </a:spcBef>
              <a:spcAft>
                <a:spcPct val="0"/>
              </a:spcAft>
              <a:buSzPct val="100000"/>
            </a:pPr>
            <a:fld id="{07C35C74-960A-4BD1-A40F-D21ACFD26DAD}" type="slidenum">
              <a:rPr lang="ru-RU" altLang="ru-RU">
                <a:latin typeface="Arial" charset="0"/>
                <a:ea typeface="Microsoft YaHei" pitchFamily="34" charset="-122"/>
              </a:rPr>
              <a:pPr algn="r" defTabSz="449263" eaLnBrk="1" fontAlgn="base" hangingPunct="1">
                <a:spcBef>
                  <a:spcPct val="0"/>
                </a:spcBef>
                <a:spcAft>
                  <a:spcPct val="0"/>
                </a:spcAft>
                <a:buSzPct val="100000"/>
              </a:pPr>
              <a:t>19</a:t>
            </a:fld>
            <a:endParaRPr lang="ru-RU" altLang="ru-RU">
              <a:latin typeface="Arial" charset="0"/>
              <a:ea typeface="Microsoft YaHei" pitchFamily="34" charset="-122"/>
            </a:endParaRPr>
          </a:p>
        </p:txBody>
      </p:sp>
      <p:sp>
        <p:nvSpPr>
          <p:cNvPr id="111621" name="Rectangle 3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33475" y="677863"/>
            <a:ext cx="4591050" cy="3444875"/>
          </a:xfrm>
          <a:solidFill>
            <a:srgbClr val="FFFFFF"/>
          </a:solidFill>
          <a:ln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11622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 hangingPunct="1">
              <a:spcBef>
                <a:spcPts val="450"/>
              </a:spcBef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ru-RU" altLang="ru-RU" smtClean="0">
              <a:latin typeface="Arial" charset="0"/>
              <a:ea typeface="Microsoft YaHei" pitchFamily="34" charset="-122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Rectangle 8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1pPr>
            <a:lvl2pPr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2pPr>
            <a:lvl3pPr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3pPr>
            <a:lvl4pPr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4pPr>
            <a:lvl5pPr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EF48FA17-FE67-4029-B9F3-8890C6E0D446}" type="slidenum">
              <a:rPr lang="ru-RU" altLang="ru-RU">
                <a:latin typeface="Arial" charset="0"/>
                <a:cs typeface="Segoe UI" pitchFamily="34" charset="0"/>
              </a:rPr>
              <a:pPr eaLnBrk="1" hangingPunct="1">
                <a:spcBef>
                  <a:spcPct val="0"/>
                </a:spcBef>
              </a:pPr>
              <a:t>2</a:t>
            </a:fld>
            <a:endParaRPr lang="ru-RU" altLang="ru-RU">
              <a:latin typeface="Arial" charset="0"/>
              <a:cs typeface="Segoe UI" pitchFamily="34" charset="0"/>
            </a:endParaRPr>
          </a:p>
        </p:txBody>
      </p:sp>
      <p:sp>
        <p:nvSpPr>
          <p:cNvPr id="107523" name="Text Box 1"/>
          <p:cNvSpPr txBox="1">
            <a:spLocks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b"/>
          <a:lstStyle>
            <a:lvl1pPr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1pPr>
            <a:lvl2pPr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2pPr>
            <a:lvl3pPr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3pPr>
            <a:lvl4pPr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4pPr>
            <a:lvl5pPr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9pPr>
          </a:lstStyle>
          <a:p>
            <a:pPr algn="r" defTabSz="449263" eaLnBrk="1" fontAlgn="base" hangingPunct="1">
              <a:spcBef>
                <a:spcPct val="0"/>
              </a:spcBef>
              <a:spcAft>
                <a:spcPct val="0"/>
              </a:spcAft>
              <a:buSzPct val="100000"/>
            </a:pPr>
            <a:fld id="{BCC2A2FE-4A94-4D68-BBD0-905B0BCC1023}" type="slidenum">
              <a:rPr lang="ru-RU" altLang="ru-RU">
                <a:latin typeface="Arial" charset="0"/>
                <a:ea typeface="Microsoft YaHei" pitchFamily="34" charset="-122"/>
              </a:rPr>
              <a:pPr algn="r" defTabSz="449263" eaLnBrk="1" fontAlgn="base" hangingPunct="1">
                <a:spcBef>
                  <a:spcPct val="0"/>
                </a:spcBef>
                <a:spcAft>
                  <a:spcPct val="0"/>
                </a:spcAft>
                <a:buSzPct val="100000"/>
              </a:pPr>
              <a:t>2</a:t>
            </a:fld>
            <a:endParaRPr lang="ru-RU" altLang="ru-RU">
              <a:latin typeface="Arial" charset="0"/>
              <a:ea typeface="Microsoft YaHei" pitchFamily="34" charset="-122"/>
            </a:endParaRPr>
          </a:p>
        </p:txBody>
      </p:sp>
      <p:sp>
        <p:nvSpPr>
          <p:cNvPr id="107524" name="Text Box 2"/>
          <p:cNvSpPr txBox="1">
            <a:spLocks noChangeArrowheads="1"/>
          </p:cNvSpPr>
          <p:nvPr/>
        </p:nvSpPr>
        <p:spPr bwMode="auto">
          <a:xfrm>
            <a:off x="3884613" y="8685213"/>
            <a:ext cx="2970212" cy="4556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b"/>
          <a:lstStyle>
            <a:lvl1pPr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1pPr>
            <a:lvl2pPr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2pPr>
            <a:lvl3pPr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3pPr>
            <a:lvl4pPr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4pPr>
            <a:lvl5pPr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9pPr>
          </a:lstStyle>
          <a:p>
            <a:pPr algn="r" defTabSz="449263" eaLnBrk="1" fontAlgn="base" hangingPunct="1">
              <a:spcBef>
                <a:spcPct val="0"/>
              </a:spcBef>
              <a:spcAft>
                <a:spcPct val="0"/>
              </a:spcAft>
              <a:buSzPct val="100000"/>
            </a:pPr>
            <a:fld id="{297F5932-DD6D-43AD-B286-89BEBBDA491F}" type="slidenum">
              <a:rPr lang="ru-RU" altLang="ru-RU">
                <a:latin typeface="Arial" charset="0"/>
                <a:ea typeface="Microsoft YaHei" pitchFamily="34" charset="-122"/>
              </a:rPr>
              <a:pPr algn="r" defTabSz="449263" eaLnBrk="1" fontAlgn="base" hangingPunct="1">
                <a:spcBef>
                  <a:spcPct val="0"/>
                </a:spcBef>
                <a:spcAft>
                  <a:spcPct val="0"/>
                </a:spcAft>
                <a:buSzPct val="100000"/>
              </a:pPr>
              <a:t>2</a:t>
            </a:fld>
            <a:endParaRPr lang="ru-RU" altLang="ru-RU">
              <a:latin typeface="Arial" charset="0"/>
              <a:ea typeface="Microsoft YaHei" pitchFamily="34" charset="-122"/>
            </a:endParaRPr>
          </a:p>
        </p:txBody>
      </p:sp>
      <p:sp>
        <p:nvSpPr>
          <p:cNvPr id="107525" name="Rectangle 3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33475" y="677863"/>
            <a:ext cx="4591050" cy="3444875"/>
          </a:xfrm>
          <a:solidFill>
            <a:srgbClr val="FFFFFF"/>
          </a:solidFill>
          <a:ln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07526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 hangingPunct="1">
              <a:spcBef>
                <a:spcPts val="450"/>
              </a:spcBef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ru-RU" altLang="ru-RU" smtClean="0">
              <a:latin typeface="Arial" charset="0"/>
              <a:ea typeface="Microsoft YaHei" pitchFamily="34" charset="-122"/>
            </a:endParaRP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8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1pPr>
            <a:lvl2pPr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2pPr>
            <a:lvl3pPr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3pPr>
            <a:lvl4pPr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4pPr>
            <a:lvl5pPr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6A830896-8DDE-4392-9855-7C1298436C8B}" type="slidenum">
              <a:rPr lang="ru-RU" altLang="ru-RU">
                <a:latin typeface="Arial" charset="0"/>
                <a:cs typeface="Segoe UI" pitchFamily="34" charset="0"/>
              </a:rPr>
              <a:pPr eaLnBrk="1" hangingPunct="1">
                <a:spcBef>
                  <a:spcPct val="0"/>
                </a:spcBef>
              </a:pPr>
              <a:t>20</a:t>
            </a:fld>
            <a:endParaRPr lang="ru-RU" altLang="ru-RU">
              <a:latin typeface="Arial" charset="0"/>
              <a:cs typeface="Segoe UI" pitchFamily="34" charset="0"/>
            </a:endParaRPr>
          </a:p>
        </p:txBody>
      </p:sp>
      <p:sp>
        <p:nvSpPr>
          <p:cNvPr id="112643" name="Text Box 1"/>
          <p:cNvSpPr txBox="1">
            <a:spLocks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b"/>
          <a:lstStyle>
            <a:lvl1pPr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1pPr>
            <a:lvl2pPr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2pPr>
            <a:lvl3pPr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3pPr>
            <a:lvl4pPr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4pPr>
            <a:lvl5pPr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9pPr>
          </a:lstStyle>
          <a:p>
            <a:pPr algn="r" defTabSz="449263" eaLnBrk="1" fontAlgn="base" hangingPunct="1">
              <a:spcBef>
                <a:spcPct val="0"/>
              </a:spcBef>
              <a:spcAft>
                <a:spcPct val="0"/>
              </a:spcAft>
              <a:buSzPct val="100000"/>
            </a:pPr>
            <a:fld id="{CDF1F77E-4111-4180-B5AF-683BA76861F2}" type="slidenum">
              <a:rPr lang="ru-RU" altLang="ru-RU">
                <a:latin typeface="Arial" charset="0"/>
                <a:ea typeface="Microsoft YaHei" pitchFamily="34" charset="-122"/>
              </a:rPr>
              <a:pPr algn="r" defTabSz="449263" eaLnBrk="1" fontAlgn="base" hangingPunct="1">
                <a:spcBef>
                  <a:spcPct val="0"/>
                </a:spcBef>
                <a:spcAft>
                  <a:spcPct val="0"/>
                </a:spcAft>
                <a:buSzPct val="100000"/>
              </a:pPr>
              <a:t>20</a:t>
            </a:fld>
            <a:endParaRPr lang="ru-RU" altLang="ru-RU">
              <a:latin typeface="Arial" charset="0"/>
              <a:ea typeface="Microsoft YaHei" pitchFamily="34" charset="-122"/>
            </a:endParaRPr>
          </a:p>
        </p:txBody>
      </p:sp>
      <p:sp>
        <p:nvSpPr>
          <p:cNvPr id="112644" name="Text Box 2"/>
          <p:cNvSpPr txBox="1">
            <a:spLocks noChangeArrowheads="1"/>
          </p:cNvSpPr>
          <p:nvPr/>
        </p:nvSpPr>
        <p:spPr bwMode="auto">
          <a:xfrm>
            <a:off x="3884613" y="8685213"/>
            <a:ext cx="2970212" cy="4556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b"/>
          <a:lstStyle>
            <a:lvl1pPr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1pPr>
            <a:lvl2pPr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2pPr>
            <a:lvl3pPr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3pPr>
            <a:lvl4pPr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4pPr>
            <a:lvl5pPr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9pPr>
          </a:lstStyle>
          <a:p>
            <a:pPr algn="r" defTabSz="449263" eaLnBrk="1" fontAlgn="base" hangingPunct="1">
              <a:spcBef>
                <a:spcPct val="0"/>
              </a:spcBef>
              <a:spcAft>
                <a:spcPct val="0"/>
              </a:spcAft>
              <a:buSzPct val="100000"/>
            </a:pPr>
            <a:fld id="{A6FF909F-1865-4226-91FB-3B52E038E7A5}" type="slidenum">
              <a:rPr lang="ru-RU" altLang="ru-RU">
                <a:latin typeface="Arial" charset="0"/>
                <a:ea typeface="Microsoft YaHei" pitchFamily="34" charset="-122"/>
              </a:rPr>
              <a:pPr algn="r" defTabSz="449263" eaLnBrk="1" fontAlgn="base" hangingPunct="1">
                <a:spcBef>
                  <a:spcPct val="0"/>
                </a:spcBef>
                <a:spcAft>
                  <a:spcPct val="0"/>
                </a:spcAft>
                <a:buSzPct val="100000"/>
              </a:pPr>
              <a:t>20</a:t>
            </a:fld>
            <a:endParaRPr lang="ru-RU" altLang="ru-RU">
              <a:latin typeface="Arial" charset="0"/>
              <a:ea typeface="Microsoft YaHei" pitchFamily="34" charset="-122"/>
            </a:endParaRPr>
          </a:p>
        </p:txBody>
      </p:sp>
      <p:sp>
        <p:nvSpPr>
          <p:cNvPr id="112645" name="Rectangle 3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33475" y="677863"/>
            <a:ext cx="4591050" cy="3444875"/>
          </a:xfrm>
          <a:solidFill>
            <a:srgbClr val="FFFFFF"/>
          </a:solidFill>
          <a:ln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12646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 hangingPunct="1">
              <a:spcBef>
                <a:spcPts val="450"/>
              </a:spcBef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ru-RU" altLang="ru-RU" smtClean="0">
              <a:latin typeface="Arial" charset="0"/>
              <a:ea typeface="Microsoft YaHei" pitchFamily="34" charset="-122"/>
            </a:endParaRP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Rectangle 8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1pPr>
            <a:lvl2pPr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2pPr>
            <a:lvl3pPr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3pPr>
            <a:lvl4pPr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4pPr>
            <a:lvl5pPr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1D661DBF-B2D7-4C6C-8FA6-65389C8A2B7D}" type="slidenum">
              <a:rPr lang="ru-RU" altLang="ru-RU">
                <a:latin typeface="Arial" charset="0"/>
                <a:cs typeface="Segoe UI" pitchFamily="34" charset="0"/>
              </a:rPr>
              <a:pPr eaLnBrk="1" hangingPunct="1">
                <a:spcBef>
                  <a:spcPct val="0"/>
                </a:spcBef>
              </a:pPr>
              <a:t>21</a:t>
            </a:fld>
            <a:endParaRPr lang="ru-RU" altLang="ru-RU">
              <a:latin typeface="Arial" charset="0"/>
              <a:cs typeface="Segoe UI" pitchFamily="34" charset="0"/>
            </a:endParaRPr>
          </a:p>
        </p:txBody>
      </p:sp>
      <p:sp>
        <p:nvSpPr>
          <p:cNvPr id="110595" name="Text Box 1"/>
          <p:cNvSpPr txBox="1">
            <a:spLocks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b"/>
          <a:lstStyle>
            <a:lvl1pPr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1pPr>
            <a:lvl2pPr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2pPr>
            <a:lvl3pPr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3pPr>
            <a:lvl4pPr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4pPr>
            <a:lvl5pPr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9pPr>
          </a:lstStyle>
          <a:p>
            <a:pPr algn="r" defTabSz="449263" eaLnBrk="1" fontAlgn="base" hangingPunct="1">
              <a:spcBef>
                <a:spcPct val="0"/>
              </a:spcBef>
              <a:spcAft>
                <a:spcPct val="0"/>
              </a:spcAft>
              <a:buSzPct val="100000"/>
            </a:pPr>
            <a:fld id="{2A98D575-1F82-4D44-AFA4-0BDEBCA5EA1D}" type="slidenum">
              <a:rPr lang="ru-RU" altLang="ru-RU">
                <a:latin typeface="Arial" charset="0"/>
                <a:ea typeface="Microsoft YaHei" pitchFamily="34" charset="-122"/>
              </a:rPr>
              <a:pPr algn="r" defTabSz="449263" eaLnBrk="1" fontAlgn="base" hangingPunct="1">
                <a:spcBef>
                  <a:spcPct val="0"/>
                </a:spcBef>
                <a:spcAft>
                  <a:spcPct val="0"/>
                </a:spcAft>
                <a:buSzPct val="100000"/>
              </a:pPr>
              <a:t>21</a:t>
            </a:fld>
            <a:endParaRPr lang="ru-RU" altLang="ru-RU">
              <a:latin typeface="Arial" charset="0"/>
              <a:ea typeface="Microsoft YaHei" pitchFamily="34" charset="-122"/>
            </a:endParaRPr>
          </a:p>
        </p:txBody>
      </p:sp>
      <p:sp>
        <p:nvSpPr>
          <p:cNvPr id="110596" name="Text Box 2"/>
          <p:cNvSpPr txBox="1">
            <a:spLocks noChangeArrowheads="1"/>
          </p:cNvSpPr>
          <p:nvPr/>
        </p:nvSpPr>
        <p:spPr bwMode="auto">
          <a:xfrm>
            <a:off x="3884613" y="8685213"/>
            <a:ext cx="2970212" cy="4556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b"/>
          <a:lstStyle>
            <a:lvl1pPr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1pPr>
            <a:lvl2pPr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2pPr>
            <a:lvl3pPr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3pPr>
            <a:lvl4pPr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4pPr>
            <a:lvl5pPr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9pPr>
          </a:lstStyle>
          <a:p>
            <a:pPr algn="r" defTabSz="449263" eaLnBrk="1" fontAlgn="base" hangingPunct="1">
              <a:spcBef>
                <a:spcPct val="0"/>
              </a:spcBef>
              <a:spcAft>
                <a:spcPct val="0"/>
              </a:spcAft>
              <a:buSzPct val="100000"/>
            </a:pPr>
            <a:fld id="{724EA2D9-230B-424B-9EA7-74250EC72163}" type="slidenum">
              <a:rPr lang="ru-RU" altLang="ru-RU">
                <a:latin typeface="Arial" charset="0"/>
                <a:ea typeface="Microsoft YaHei" pitchFamily="34" charset="-122"/>
              </a:rPr>
              <a:pPr algn="r" defTabSz="449263" eaLnBrk="1" fontAlgn="base" hangingPunct="1">
                <a:spcBef>
                  <a:spcPct val="0"/>
                </a:spcBef>
                <a:spcAft>
                  <a:spcPct val="0"/>
                </a:spcAft>
                <a:buSzPct val="100000"/>
              </a:pPr>
              <a:t>21</a:t>
            </a:fld>
            <a:endParaRPr lang="ru-RU" altLang="ru-RU">
              <a:latin typeface="Arial" charset="0"/>
              <a:ea typeface="Microsoft YaHei" pitchFamily="34" charset="-122"/>
            </a:endParaRPr>
          </a:p>
        </p:txBody>
      </p:sp>
      <p:sp>
        <p:nvSpPr>
          <p:cNvPr id="110597" name="Rectangle 3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33475" y="677863"/>
            <a:ext cx="4591050" cy="3444875"/>
          </a:xfrm>
          <a:solidFill>
            <a:srgbClr val="FFFFFF"/>
          </a:solidFill>
          <a:ln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10598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 hangingPunct="1">
              <a:spcBef>
                <a:spcPts val="450"/>
              </a:spcBef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ru-RU" altLang="ru-RU" smtClean="0">
              <a:latin typeface="Arial" charset="0"/>
              <a:ea typeface="Microsoft YaHei" pitchFamily="34" charset="-122"/>
            </a:endParaRP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Rectangle 8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1pPr>
            <a:lvl2pPr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2pPr>
            <a:lvl3pPr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3pPr>
            <a:lvl4pPr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4pPr>
            <a:lvl5pPr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19E44C92-8032-45ED-87FB-B1FBD2C61ED3}" type="slidenum">
              <a:rPr lang="ru-RU" altLang="ru-RU">
                <a:latin typeface="Arial" charset="0"/>
                <a:cs typeface="Segoe UI" pitchFamily="34" charset="0"/>
              </a:rPr>
              <a:pPr eaLnBrk="1" hangingPunct="1">
                <a:spcBef>
                  <a:spcPct val="0"/>
                </a:spcBef>
              </a:pPr>
              <a:t>22</a:t>
            </a:fld>
            <a:endParaRPr lang="ru-RU" altLang="ru-RU">
              <a:latin typeface="Arial" charset="0"/>
              <a:cs typeface="Segoe UI" pitchFamily="34" charset="0"/>
            </a:endParaRPr>
          </a:p>
        </p:txBody>
      </p:sp>
      <p:sp>
        <p:nvSpPr>
          <p:cNvPr id="116739" name="Text Box 1"/>
          <p:cNvSpPr txBox="1">
            <a:spLocks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b"/>
          <a:lstStyle>
            <a:lvl1pPr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1pPr>
            <a:lvl2pPr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2pPr>
            <a:lvl3pPr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3pPr>
            <a:lvl4pPr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4pPr>
            <a:lvl5pPr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9pPr>
          </a:lstStyle>
          <a:p>
            <a:pPr algn="r" defTabSz="449263" eaLnBrk="1" fontAlgn="base" hangingPunct="1">
              <a:spcBef>
                <a:spcPct val="0"/>
              </a:spcBef>
              <a:spcAft>
                <a:spcPct val="0"/>
              </a:spcAft>
              <a:buSzPct val="100000"/>
            </a:pPr>
            <a:fld id="{3808580F-6CA8-4D66-AD83-27BACD54A378}" type="slidenum">
              <a:rPr lang="ru-RU" altLang="ru-RU">
                <a:latin typeface="Arial" charset="0"/>
                <a:ea typeface="Microsoft YaHei" pitchFamily="34" charset="-122"/>
              </a:rPr>
              <a:pPr algn="r" defTabSz="449263" eaLnBrk="1" fontAlgn="base" hangingPunct="1">
                <a:spcBef>
                  <a:spcPct val="0"/>
                </a:spcBef>
                <a:spcAft>
                  <a:spcPct val="0"/>
                </a:spcAft>
                <a:buSzPct val="100000"/>
              </a:pPr>
              <a:t>22</a:t>
            </a:fld>
            <a:endParaRPr lang="ru-RU" altLang="ru-RU">
              <a:latin typeface="Arial" charset="0"/>
              <a:ea typeface="Microsoft YaHei" pitchFamily="34" charset="-122"/>
            </a:endParaRPr>
          </a:p>
        </p:txBody>
      </p:sp>
      <p:sp>
        <p:nvSpPr>
          <p:cNvPr id="116740" name="Text Box 2"/>
          <p:cNvSpPr txBox="1">
            <a:spLocks noChangeArrowheads="1"/>
          </p:cNvSpPr>
          <p:nvPr/>
        </p:nvSpPr>
        <p:spPr bwMode="auto">
          <a:xfrm>
            <a:off x="3884613" y="8685213"/>
            <a:ext cx="2970212" cy="4556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b"/>
          <a:lstStyle>
            <a:lvl1pPr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1pPr>
            <a:lvl2pPr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2pPr>
            <a:lvl3pPr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3pPr>
            <a:lvl4pPr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4pPr>
            <a:lvl5pPr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9pPr>
          </a:lstStyle>
          <a:p>
            <a:pPr algn="r" defTabSz="449263" eaLnBrk="1" fontAlgn="base" hangingPunct="1">
              <a:spcBef>
                <a:spcPct val="0"/>
              </a:spcBef>
              <a:spcAft>
                <a:spcPct val="0"/>
              </a:spcAft>
              <a:buSzPct val="100000"/>
            </a:pPr>
            <a:fld id="{8D63D053-20E1-4488-8F08-90972FE0ED30}" type="slidenum">
              <a:rPr lang="ru-RU" altLang="ru-RU">
                <a:latin typeface="Arial" charset="0"/>
                <a:ea typeface="Microsoft YaHei" pitchFamily="34" charset="-122"/>
              </a:rPr>
              <a:pPr algn="r" defTabSz="449263" eaLnBrk="1" fontAlgn="base" hangingPunct="1">
                <a:spcBef>
                  <a:spcPct val="0"/>
                </a:spcBef>
                <a:spcAft>
                  <a:spcPct val="0"/>
                </a:spcAft>
                <a:buSzPct val="100000"/>
              </a:pPr>
              <a:t>22</a:t>
            </a:fld>
            <a:endParaRPr lang="ru-RU" altLang="ru-RU">
              <a:latin typeface="Arial" charset="0"/>
              <a:ea typeface="Microsoft YaHei" pitchFamily="34" charset="-122"/>
            </a:endParaRPr>
          </a:p>
        </p:txBody>
      </p:sp>
      <p:sp>
        <p:nvSpPr>
          <p:cNvPr id="116741" name="Rectangle 3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33475" y="677863"/>
            <a:ext cx="4591050" cy="3444875"/>
          </a:xfrm>
          <a:solidFill>
            <a:srgbClr val="FFFFFF"/>
          </a:solidFill>
          <a:ln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16742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 hangingPunct="1">
              <a:spcBef>
                <a:spcPts val="450"/>
              </a:spcBef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ru-RU" altLang="ru-RU" smtClean="0">
              <a:latin typeface="Arial" charset="0"/>
              <a:ea typeface="Microsoft YaHei" pitchFamily="34" charset="-122"/>
            </a:endParaRPr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Rectangle 8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1pPr>
            <a:lvl2pPr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2pPr>
            <a:lvl3pPr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3pPr>
            <a:lvl4pPr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4pPr>
            <a:lvl5pPr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19E44C92-8032-45ED-87FB-B1FBD2C61ED3}" type="slidenum">
              <a:rPr lang="ru-RU" altLang="ru-RU">
                <a:latin typeface="Arial" charset="0"/>
                <a:cs typeface="Segoe UI" pitchFamily="34" charset="0"/>
              </a:rPr>
              <a:pPr eaLnBrk="1" hangingPunct="1">
                <a:spcBef>
                  <a:spcPct val="0"/>
                </a:spcBef>
              </a:pPr>
              <a:t>23</a:t>
            </a:fld>
            <a:endParaRPr lang="ru-RU" altLang="ru-RU">
              <a:latin typeface="Arial" charset="0"/>
              <a:cs typeface="Segoe UI" pitchFamily="34" charset="0"/>
            </a:endParaRPr>
          </a:p>
        </p:txBody>
      </p:sp>
      <p:sp>
        <p:nvSpPr>
          <p:cNvPr id="116739" name="Text Box 1"/>
          <p:cNvSpPr txBox="1">
            <a:spLocks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b"/>
          <a:lstStyle>
            <a:lvl1pPr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1pPr>
            <a:lvl2pPr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2pPr>
            <a:lvl3pPr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3pPr>
            <a:lvl4pPr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4pPr>
            <a:lvl5pPr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9pPr>
          </a:lstStyle>
          <a:p>
            <a:pPr algn="r" defTabSz="449263" eaLnBrk="1" fontAlgn="base" hangingPunct="1">
              <a:spcBef>
                <a:spcPct val="0"/>
              </a:spcBef>
              <a:spcAft>
                <a:spcPct val="0"/>
              </a:spcAft>
              <a:buSzPct val="100000"/>
            </a:pPr>
            <a:fld id="{3808580F-6CA8-4D66-AD83-27BACD54A378}" type="slidenum">
              <a:rPr lang="ru-RU" altLang="ru-RU">
                <a:latin typeface="Arial" charset="0"/>
                <a:ea typeface="Microsoft YaHei" pitchFamily="34" charset="-122"/>
              </a:rPr>
              <a:pPr algn="r" defTabSz="449263" eaLnBrk="1" fontAlgn="base" hangingPunct="1">
                <a:spcBef>
                  <a:spcPct val="0"/>
                </a:spcBef>
                <a:spcAft>
                  <a:spcPct val="0"/>
                </a:spcAft>
                <a:buSzPct val="100000"/>
              </a:pPr>
              <a:t>23</a:t>
            </a:fld>
            <a:endParaRPr lang="ru-RU" altLang="ru-RU">
              <a:latin typeface="Arial" charset="0"/>
              <a:ea typeface="Microsoft YaHei" pitchFamily="34" charset="-122"/>
            </a:endParaRPr>
          </a:p>
        </p:txBody>
      </p:sp>
      <p:sp>
        <p:nvSpPr>
          <p:cNvPr id="116740" name="Text Box 2"/>
          <p:cNvSpPr txBox="1">
            <a:spLocks noChangeArrowheads="1"/>
          </p:cNvSpPr>
          <p:nvPr/>
        </p:nvSpPr>
        <p:spPr bwMode="auto">
          <a:xfrm>
            <a:off x="3884613" y="8685213"/>
            <a:ext cx="2970212" cy="4556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b"/>
          <a:lstStyle>
            <a:lvl1pPr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1pPr>
            <a:lvl2pPr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2pPr>
            <a:lvl3pPr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3pPr>
            <a:lvl4pPr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4pPr>
            <a:lvl5pPr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9pPr>
          </a:lstStyle>
          <a:p>
            <a:pPr algn="r" defTabSz="449263" eaLnBrk="1" fontAlgn="base" hangingPunct="1">
              <a:spcBef>
                <a:spcPct val="0"/>
              </a:spcBef>
              <a:spcAft>
                <a:spcPct val="0"/>
              </a:spcAft>
              <a:buSzPct val="100000"/>
            </a:pPr>
            <a:fld id="{8D63D053-20E1-4488-8F08-90972FE0ED30}" type="slidenum">
              <a:rPr lang="ru-RU" altLang="ru-RU">
                <a:latin typeface="Arial" charset="0"/>
                <a:ea typeface="Microsoft YaHei" pitchFamily="34" charset="-122"/>
              </a:rPr>
              <a:pPr algn="r" defTabSz="449263" eaLnBrk="1" fontAlgn="base" hangingPunct="1">
                <a:spcBef>
                  <a:spcPct val="0"/>
                </a:spcBef>
                <a:spcAft>
                  <a:spcPct val="0"/>
                </a:spcAft>
                <a:buSzPct val="100000"/>
              </a:pPr>
              <a:t>23</a:t>
            </a:fld>
            <a:endParaRPr lang="ru-RU" altLang="ru-RU">
              <a:latin typeface="Arial" charset="0"/>
              <a:ea typeface="Microsoft YaHei" pitchFamily="34" charset="-122"/>
            </a:endParaRPr>
          </a:p>
        </p:txBody>
      </p:sp>
      <p:sp>
        <p:nvSpPr>
          <p:cNvPr id="116741" name="Rectangle 3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33475" y="677863"/>
            <a:ext cx="4591050" cy="3444875"/>
          </a:xfrm>
          <a:solidFill>
            <a:srgbClr val="FFFFFF"/>
          </a:solidFill>
          <a:ln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16742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 hangingPunct="1">
              <a:spcBef>
                <a:spcPts val="450"/>
              </a:spcBef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ru-RU" altLang="ru-RU" smtClean="0">
              <a:latin typeface="Arial" charset="0"/>
              <a:ea typeface="Microsoft YaHei" pitchFamily="34" charset="-122"/>
            </a:endParaRPr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Rectangle 8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1pPr>
            <a:lvl2pPr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2pPr>
            <a:lvl3pPr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3pPr>
            <a:lvl4pPr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4pPr>
            <a:lvl5pPr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19E44C92-8032-45ED-87FB-B1FBD2C61ED3}" type="slidenum">
              <a:rPr lang="ru-RU" altLang="ru-RU">
                <a:latin typeface="Arial" charset="0"/>
                <a:cs typeface="Segoe UI" pitchFamily="34" charset="0"/>
              </a:rPr>
              <a:pPr eaLnBrk="1" hangingPunct="1">
                <a:spcBef>
                  <a:spcPct val="0"/>
                </a:spcBef>
              </a:pPr>
              <a:t>24</a:t>
            </a:fld>
            <a:endParaRPr lang="ru-RU" altLang="ru-RU">
              <a:latin typeface="Arial" charset="0"/>
              <a:cs typeface="Segoe UI" pitchFamily="34" charset="0"/>
            </a:endParaRPr>
          </a:p>
        </p:txBody>
      </p:sp>
      <p:sp>
        <p:nvSpPr>
          <p:cNvPr id="116739" name="Text Box 1"/>
          <p:cNvSpPr txBox="1">
            <a:spLocks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b"/>
          <a:lstStyle>
            <a:lvl1pPr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1pPr>
            <a:lvl2pPr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2pPr>
            <a:lvl3pPr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3pPr>
            <a:lvl4pPr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4pPr>
            <a:lvl5pPr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9pPr>
          </a:lstStyle>
          <a:p>
            <a:pPr algn="r" defTabSz="449263" eaLnBrk="1" fontAlgn="base" hangingPunct="1">
              <a:spcBef>
                <a:spcPct val="0"/>
              </a:spcBef>
              <a:spcAft>
                <a:spcPct val="0"/>
              </a:spcAft>
              <a:buSzPct val="100000"/>
            </a:pPr>
            <a:fld id="{3808580F-6CA8-4D66-AD83-27BACD54A378}" type="slidenum">
              <a:rPr lang="ru-RU" altLang="ru-RU">
                <a:latin typeface="Arial" charset="0"/>
                <a:ea typeface="Microsoft YaHei" pitchFamily="34" charset="-122"/>
              </a:rPr>
              <a:pPr algn="r" defTabSz="449263" eaLnBrk="1" fontAlgn="base" hangingPunct="1">
                <a:spcBef>
                  <a:spcPct val="0"/>
                </a:spcBef>
                <a:spcAft>
                  <a:spcPct val="0"/>
                </a:spcAft>
                <a:buSzPct val="100000"/>
              </a:pPr>
              <a:t>24</a:t>
            </a:fld>
            <a:endParaRPr lang="ru-RU" altLang="ru-RU">
              <a:latin typeface="Arial" charset="0"/>
              <a:ea typeface="Microsoft YaHei" pitchFamily="34" charset="-122"/>
            </a:endParaRPr>
          </a:p>
        </p:txBody>
      </p:sp>
      <p:sp>
        <p:nvSpPr>
          <p:cNvPr id="116740" name="Text Box 2"/>
          <p:cNvSpPr txBox="1">
            <a:spLocks noChangeArrowheads="1"/>
          </p:cNvSpPr>
          <p:nvPr/>
        </p:nvSpPr>
        <p:spPr bwMode="auto">
          <a:xfrm>
            <a:off x="3884613" y="8685213"/>
            <a:ext cx="2970212" cy="4556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b"/>
          <a:lstStyle>
            <a:lvl1pPr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1pPr>
            <a:lvl2pPr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2pPr>
            <a:lvl3pPr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3pPr>
            <a:lvl4pPr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4pPr>
            <a:lvl5pPr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9pPr>
          </a:lstStyle>
          <a:p>
            <a:pPr algn="r" defTabSz="449263" eaLnBrk="1" fontAlgn="base" hangingPunct="1">
              <a:spcBef>
                <a:spcPct val="0"/>
              </a:spcBef>
              <a:spcAft>
                <a:spcPct val="0"/>
              </a:spcAft>
              <a:buSzPct val="100000"/>
            </a:pPr>
            <a:fld id="{8D63D053-20E1-4488-8F08-90972FE0ED30}" type="slidenum">
              <a:rPr lang="ru-RU" altLang="ru-RU">
                <a:latin typeface="Arial" charset="0"/>
                <a:ea typeface="Microsoft YaHei" pitchFamily="34" charset="-122"/>
              </a:rPr>
              <a:pPr algn="r" defTabSz="449263" eaLnBrk="1" fontAlgn="base" hangingPunct="1">
                <a:spcBef>
                  <a:spcPct val="0"/>
                </a:spcBef>
                <a:spcAft>
                  <a:spcPct val="0"/>
                </a:spcAft>
                <a:buSzPct val="100000"/>
              </a:pPr>
              <a:t>24</a:t>
            </a:fld>
            <a:endParaRPr lang="ru-RU" altLang="ru-RU">
              <a:latin typeface="Arial" charset="0"/>
              <a:ea typeface="Microsoft YaHei" pitchFamily="34" charset="-122"/>
            </a:endParaRPr>
          </a:p>
        </p:txBody>
      </p:sp>
      <p:sp>
        <p:nvSpPr>
          <p:cNvPr id="116741" name="Rectangle 3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33475" y="677863"/>
            <a:ext cx="4591050" cy="3444875"/>
          </a:xfrm>
          <a:solidFill>
            <a:srgbClr val="FFFFFF"/>
          </a:solidFill>
          <a:ln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16742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 hangingPunct="1">
              <a:spcBef>
                <a:spcPts val="450"/>
              </a:spcBef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ru-RU" altLang="ru-RU" smtClean="0">
              <a:latin typeface="Arial" charset="0"/>
              <a:ea typeface="Microsoft YaHei" pitchFamily="34" charset="-122"/>
            </a:endParaRPr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Rectangle 8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1pPr>
            <a:lvl2pPr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2pPr>
            <a:lvl3pPr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3pPr>
            <a:lvl4pPr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4pPr>
            <a:lvl5pPr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19E44C92-8032-45ED-87FB-B1FBD2C61ED3}" type="slidenum">
              <a:rPr lang="ru-RU" altLang="ru-RU">
                <a:latin typeface="Arial" charset="0"/>
                <a:cs typeface="Segoe UI" pitchFamily="34" charset="0"/>
              </a:rPr>
              <a:pPr eaLnBrk="1" hangingPunct="1">
                <a:spcBef>
                  <a:spcPct val="0"/>
                </a:spcBef>
              </a:pPr>
              <a:t>25</a:t>
            </a:fld>
            <a:endParaRPr lang="ru-RU" altLang="ru-RU">
              <a:latin typeface="Arial" charset="0"/>
              <a:cs typeface="Segoe UI" pitchFamily="34" charset="0"/>
            </a:endParaRPr>
          </a:p>
        </p:txBody>
      </p:sp>
      <p:sp>
        <p:nvSpPr>
          <p:cNvPr id="116739" name="Text Box 1"/>
          <p:cNvSpPr txBox="1">
            <a:spLocks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b"/>
          <a:lstStyle>
            <a:lvl1pPr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1pPr>
            <a:lvl2pPr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2pPr>
            <a:lvl3pPr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3pPr>
            <a:lvl4pPr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4pPr>
            <a:lvl5pPr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9pPr>
          </a:lstStyle>
          <a:p>
            <a:pPr algn="r" defTabSz="449263" eaLnBrk="1" fontAlgn="base" hangingPunct="1">
              <a:spcBef>
                <a:spcPct val="0"/>
              </a:spcBef>
              <a:spcAft>
                <a:spcPct val="0"/>
              </a:spcAft>
              <a:buSzPct val="100000"/>
            </a:pPr>
            <a:fld id="{3808580F-6CA8-4D66-AD83-27BACD54A378}" type="slidenum">
              <a:rPr lang="ru-RU" altLang="ru-RU">
                <a:latin typeface="Arial" charset="0"/>
                <a:ea typeface="Microsoft YaHei" pitchFamily="34" charset="-122"/>
              </a:rPr>
              <a:pPr algn="r" defTabSz="449263" eaLnBrk="1" fontAlgn="base" hangingPunct="1">
                <a:spcBef>
                  <a:spcPct val="0"/>
                </a:spcBef>
                <a:spcAft>
                  <a:spcPct val="0"/>
                </a:spcAft>
                <a:buSzPct val="100000"/>
              </a:pPr>
              <a:t>25</a:t>
            </a:fld>
            <a:endParaRPr lang="ru-RU" altLang="ru-RU">
              <a:latin typeface="Arial" charset="0"/>
              <a:ea typeface="Microsoft YaHei" pitchFamily="34" charset="-122"/>
            </a:endParaRPr>
          </a:p>
        </p:txBody>
      </p:sp>
      <p:sp>
        <p:nvSpPr>
          <p:cNvPr id="116740" name="Text Box 2"/>
          <p:cNvSpPr txBox="1">
            <a:spLocks noChangeArrowheads="1"/>
          </p:cNvSpPr>
          <p:nvPr/>
        </p:nvSpPr>
        <p:spPr bwMode="auto">
          <a:xfrm>
            <a:off x="3884613" y="8685213"/>
            <a:ext cx="2970212" cy="4556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b"/>
          <a:lstStyle>
            <a:lvl1pPr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1pPr>
            <a:lvl2pPr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2pPr>
            <a:lvl3pPr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3pPr>
            <a:lvl4pPr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4pPr>
            <a:lvl5pPr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9pPr>
          </a:lstStyle>
          <a:p>
            <a:pPr algn="r" defTabSz="449263" eaLnBrk="1" fontAlgn="base" hangingPunct="1">
              <a:spcBef>
                <a:spcPct val="0"/>
              </a:spcBef>
              <a:spcAft>
                <a:spcPct val="0"/>
              </a:spcAft>
              <a:buSzPct val="100000"/>
            </a:pPr>
            <a:fld id="{8D63D053-20E1-4488-8F08-90972FE0ED30}" type="slidenum">
              <a:rPr lang="ru-RU" altLang="ru-RU">
                <a:latin typeface="Arial" charset="0"/>
                <a:ea typeface="Microsoft YaHei" pitchFamily="34" charset="-122"/>
              </a:rPr>
              <a:pPr algn="r" defTabSz="449263" eaLnBrk="1" fontAlgn="base" hangingPunct="1">
                <a:spcBef>
                  <a:spcPct val="0"/>
                </a:spcBef>
                <a:spcAft>
                  <a:spcPct val="0"/>
                </a:spcAft>
                <a:buSzPct val="100000"/>
              </a:pPr>
              <a:t>25</a:t>
            </a:fld>
            <a:endParaRPr lang="ru-RU" altLang="ru-RU">
              <a:latin typeface="Arial" charset="0"/>
              <a:ea typeface="Microsoft YaHei" pitchFamily="34" charset="-122"/>
            </a:endParaRPr>
          </a:p>
        </p:txBody>
      </p:sp>
      <p:sp>
        <p:nvSpPr>
          <p:cNvPr id="116741" name="Rectangle 3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33475" y="677863"/>
            <a:ext cx="4591050" cy="3444875"/>
          </a:xfrm>
          <a:solidFill>
            <a:srgbClr val="FFFFFF"/>
          </a:solidFill>
          <a:ln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16742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 hangingPunct="1">
              <a:spcBef>
                <a:spcPts val="450"/>
              </a:spcBef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ru-RU" altLang="ru-RU" smtClean="0">
              <a:latin typeface="Arial" charset="0"/>
              <a:ea typeface="Microsoft YaHei" pitchFamily="34" charset="-122"/>
            </a:endParaRPr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Rectangle 8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1pPr>
            <a:lvl2pPr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2pPr>
            <a:lvl3pPr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3pPr>
            <a:lvl4pPr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4pPr>
            <a:lvl5pPr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19E44C92-8032-45ED-87FB-B1FBD2C61ED3}" type="slidenum">
              <a:rPr lang="ru-RU" altLang="ru-RU">
                <a:latin typeface="Arial" charset="0"/>
                <a:cs typeface="Segoe UI" pitchFamily="34" charset="0"/>
              </a:rPr>
              <a:pPr eaLnBrk="1" hangingPunct="1">
                <a:spcBef>
                  <a:spcPct val="0"/>
                </a:spcBef>
              </a:pPr>
              <a:t>26</a:t>
            </a:fld>
            <a:endParaRPr lang="ru-RU" altLang="ru-RU">
              <a:latin typeface="Arial" charset="0"/>
              <a:cs typeface="Segoe UI" pitchFamily="34" charset="0"/>
            </a:endParaRPr>
          </a:p>
        </p:txBody>
      </p:sp>
      <p:sp>
        <p:nvSpPr>
          <p:cNvPr id="116739" name="Text Box 1"/>
          <p:cNvSpPr txBox="1">
            <a:spLocks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b"/>
          <a:lstStyle>
            <a:lvl1pPr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1pPr>
            <a:lvl2pPr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2pPr>
            <a:lvl3pPr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3pPr>
            <a:lvl4pPr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4pPr>
            <a:lvl5pPr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9pPr>
          </a:lstStyle>
          <a:p>
            <a:pPr algn="r" defTabSz="449263" eaLnBrk="1" fontAlgn="base" hangingPunct="1">
              <a:spcBef>
                <a:spcPct val="0"/>
              </a:spcBef>
              <a:spcAft>
                <a:spcPct val="0"/>
              </a:spcAft>
              <a:buSzPct val="100000"/>
            </a:pPr>
            <a:fld id="{3808580F-6CA8-4D66-AD83-27BACD54A378}" type="slidenum">
              <a:rPr lang="ru-RU" altLang="ru-RU">
                <a:latin typeface="Arial" charset="0"/>
                <a:ea typeface="Microsoft YaHei" pitchFamily="34" charset="-122"/>
              </a:rPr>
              <a:pPr algn="r" defTabSz="449263" eaLnBrk="1" fontAlgn="base" hangingPunct="1">
                <a:spcBef>
                  <a:spcPct val="0"/>
                </a:spcBef>
                <a:spcAft>
                  <a:spcPct val="0"/>
                </a:spcAft>
                <a:buSzPct val="100000"/>
              </a:pPr>
              <a:t>26</a:t>
            </a:fld>
            <a:endParaRPr lang="ru-RU" altLang="ru-RU">
              <a:latin typeface="Arial" charset="0"/>
              <a:ea typeface="Microsoft YaHei" pitchFamily="34" charset="-122"/>
            </a:endParaRPr>
          </a:p>
        </p:txBody>
      </p:sp>
      <p:sp>
        <p:nvSpPr>
          <p:cNvPr id="116740" name="Text Box 2"/>
          <p:cNvSpPr txBox="1">
            <a:spLocks noChangeArrowheads="1"/>
          </p:cNvSpPr>
          <p:nvPr/>
        </p:nvSpPr>
        <p:spPr bwMode="auto">
          <a:xfrm>
            <a:off x="3884613" y="8685213"/>
            <a:ext cx="2970212" cy="4556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b"/>
          <a:lstStyle>
            <a:lvl1pPr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1pPr>
            <a:lvl2pPr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2pPr>
            <a:lvl3pPr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3pPr>
            <a:lvl4pPr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4pPr>
            <a:lvl5pPr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9pPr>
          </a:lstStyle>
          <a:p>
            <a:pPr algn="r" defTabSz="449263" eaLnBrk="1" fontAlgn="base" hangingPunct="1">
              <a:spcBef>
                <a:spcPct val="0"/>
              </a:spcBef>
              <a:spcAft>
                <a:spcPct val="0"/>
              </a:spcAft>
              <a:buSzPct val="100000"/>
            </a:pPr>
            <a:fld id="{8D63D053-20E1-4488-8F08-90972FE0ED30}" type="slidenum">
              <a:rPr lang="ru-RU" altLang="ru-RU">
                <a:latin typeface="Arial" charset="0"/>
                <a:ea typeface="Microsoft YaHei" pitchFamily="34" charset="-122"/>
              </a:rPr>
              <a:pPr algn="r" defTabSz="449263" eaLnBrk="1" fontAlgn="base" hangingPunct="1">
                <a:spcBef>
                  <a:spcPct val="0"/>
                </a:spcBef>
                <a:spcAft>
                  <a:spcPct val="0"/>
                </a:spcAft>
                <a:buSzPct val="100000"/>
              </a:pPr>
              <a:t>26</a:t>
            </a:fld>
            <a:endParaRPr lang="ru-RU" altLang="ru-RU">
              <a:latin typeface="Arial" charset="0"/>
              <a:ea typeface="Microsoft YaHei" pitchFamily="34" charset="-122"/>
            </a:endParaRPr>
          </a:p>
        </p:txBody>
      </p:sp>
      <p:sp>
        <p:nvSpPr>
          <p:cNvPr id="116741" name="Rectangle 3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33475" y="677863"/>
            <a:ext cx="4591050" cy="3444875"/>
          </a:xfrm>
          <a:solidFill>
            <a:srgbClr val="FFFFFF"/>
          </a:solidFill>
          <a:ln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16742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 hangingPunct="1">
              <a:spcBef>
                <a:spcPts val="450"/>
              </a:spcBef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ru-RU" altLang="ru-RU" smtClean="0">
              <a:latin typeface="Arial" charset="0"/>
              <a:ea typeface="Microsoft YaHei" pitchFamily="34" charset="-122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Rectangle 8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1pPr>
            <a:lvl2pPr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2pPr>
            <a:lvl3pPr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3pPr>
            <a:lvl4pPr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4pPr>
            <a:lvl5pPr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B4240507-E30E-4C7C-B4E1-5E110CFE87FB}" type="slidenum">
              <a:rPr lang="ru-RU" altLang="ru-RU">
                <a:latin typeface="Arial" charset="0"/>
                <a:cs typeface="Segoe UI" pitchFamily="34" charset="0"/>
              </a:rPr>
              <a:pPr eaLnBrk="1" hangingPunct="1">
                <a:spcBef>
                  <a:spcPct val="0"/>
                </a:spcBef>
              </a:pPr>
              <a:t>3</a:t>
            </a:fld>
            <a:endParaRPr lang="ru-RU" altLang="ru-RU">
              <a:latin typeface="Arial" charset="0"/>
              <a:cs typeface="Segoe UI" pitchFamily="34" charset="0"/>
            </a:endParaRPr>
          </a:p>
        </p:txBody>
      </p:sp>
      <p:sp>
        <p:nvSpPr>
          <p:cNvPr id="108547" name="Text Box 1"/>
          <p:cNvSpPr txBox="1">
            <a:spLocks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b"/>
          <a:lstStyle>
            <a:lvl1pPr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1pPr>
            <a:lvl2pPr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2pPr>
            <a:lvl3pPr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3pPr>
            <a:lvl4pPr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4pPr>
            <a:lvl5pPr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9pPr>
          </a:lstStyle>
          <a:p>
            <a:pPr algn="r" defTabSz="449263" eaLnBrk="1" fontAlgn="base" hangingPunct="1">
              <a:spcBef>
                <a:spcPct val="0"/>
              </a:spcBef>
              <a:spcAft>
                <a:spcPct val="0"/>
              </a:spcAft>
              <a:buSzPct val="100000"/>
            </a:pPr>
            <a:fld id="{25BD7CA2-6AAC-4727-91EB-AD26938731C9}" type="slidenum">
              <a:rPr lang="ru-RU" altLang="ru-RU">
                <a:latin typeface="Arial" charset="0"/>
                <a:ea typeface="Microsoft YaHei" pitchFamily="34" charset="-122"/>
              </a:rPr>
              <a:pPr algn="r" defTabSz="449263" eaLnBrk="1" fontAlgn="base" hangingPunct="1">
                <a:spcBef>
                  <a:spcPct val="0"/>
                </a:spcBef>
                <a:spcAft>
                  <a:spcPct val="0"/>
                </a:spcAft>
                <a:buSzPct val="100000"/>
              </a:pPr>
              <a:t>3</a:t>
            </a:fld>
            <a:endParaRPr lang="ru-RU" altLang="ru-RU">
              <a:latin typeface="Arial" charset="0"/>
              <a:ea typeface="Microsoft YaHei" pitchFamily="34" charset="-122"/>
            </a:endParaRPr>
          </a:p>
        </p:txBody>
      </p:sp>
      <p:sp>
        <p:nvSpPr>
          <p:cNvPr id="108548" name="Text Box 2"/>
          <p:cNvSpPr txBox="1">
            <a:spLocks noChangeArrowheads="1"/>
          </p:cNvSpPr>
          <p:nvPr/>
        </p:nvSpPr>
        <p:spPr bwMode="auto">
          <a:xfrm>
            <a:off x="3884613" y="8685213"/>
            <a:ext cx="2970212" cy="4556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b"/>
          <a:lstStyle>
            <a:lvl1pPr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1pPr>
            <a:lvl2pPr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2pPr>
            <a:lvl3pPr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3pPr>
            <a:lvl4pPr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4pPr>
            <a:lvl5pPr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9pPr>
          </a:lstStyle>
          <a:p>
            <a:pPr algn="r" defTabSz="449263" eaLnBrk="1" fontAlgn="base" hangingPunct="1">
              <a:spcBef>
                <a:spcPct val="0"/>
              </a:spcBef>
              <a:spcAft>
                <a:spcPct val="0"/>
              </a:spcAft>
              <a:buSzPct val="100000"/>
            </a:pPr>
            <a:fld id="{577D16F4-548C-4481-B57F-A8551EA96C2B}" type="slidenum">
              <a:rPr lang="ru-RU" altLang="ru-RU">
                <a:latin typeface="Arial" charset="0"/>
                <a:ea typeface="Microsoft YaHei" pitchFamily="34" charset="-122"/>
              </a:rPr>
              <a:pPr algn="r" defTabSz="449263" eaLnBrk="1" fontAlgn="base" hangingPunct="1">
                <a:spcBef>
                  <a:spcPct val="0"/>
                </a:spcBef>
                <a:spcAft>
                  <a:spcPct val="0"/>
                </a:spcAft>
                <a:buSzPct val="100000"/>
              </a:pPr>
              <a:t>3</a:t>
            </a:fld>
            <a:endParaRPr lang="ru-RU" altLang="ru-RU">
              <a:latin typeface="Arial" charset="0"/>
              <a:ea typeface="Microsoft YaHei" pitchFamily="34" charset="-122"/>
            </a:endParaRPr>
          </a:p>
        </p:txBody>
      </p:sp>
      <p:sp>
        <p:nvSpPr>
          <p:cNvPr id="108549" name="Rectangle 3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33475" y="677863"/>
            <a:ext cx="4591050" cy="3444875"/>
          </a:xfrm>
          <a:solidFill>
            <a:srgbClr val="FFFFFF"/>
          </a:solidFill>
          <a:ln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08550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 hangingPunct="1">
              <a:spcBef>
                <a:spcPts val="450"/>
              </a:spcBef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ru-RU" altLang="ru-RU" smtClean="0">
              <a:latin typeface="Arial" charset="0"/>
              <a:ea typeface="Microsoft YaHei" pitchFamily="34" charset="-122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Rectangle 8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1pPr>
            <a:lvl2pPr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2pPr>
            <a:lvl3pPr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3pPr>
            <a:lvl4pPr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4pPr>
            <a:lvl5pPr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A8C0E847-5ECF-4439-8529-130A73DD067D}" type="slidenum">
              <a:rPr lang="ru-RU" altLang="ru-RU">
                <a:latin typeface="Arial" charset="0"/>
                <a:cs typeface="Segoe UI" pitchFamily="34" charset="0"/>
              </a:rPr>
              <a:pPr eaLnBrk="1" hangingPunct="1">
                <a:spcBef>
                  <a:spcPct val="0"/>
                </a:spcBef>
              </a:pPr>
              <a:t>4</a:t>
            </a:fld>
            <a:endParaRPr lang="ru-RU" altLang="ru-RU">
              <a:latin typeface="Arial" charset="0"/>
              <a:cs typeface="Segoe UI" pitchFamily="34" charset="0"/>
            </a:endParaRPr>
          </a:p>
        </p:txBody>
      </p:sp>
      <p:sp>
        <p:nvSpPr>
          <p:cNvPr id="109571" name="Text Box 1"/>
          <p:cNvSpPr txBox="1">
            <a:spLocks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b"/>
          <a:lstStyle>
            <a:lvl1pPr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1pPr>
            <a:lvl2pPr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2pPr>
            <a:lvl3pPr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3pPr>
            <a:lvl4pPr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4pPr>
            <a:lvl5pPr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9pPr>
          </a:lstStyle>
          <a:p>
            <a:pPr algn="r" defTabSz="449263" eaLnBrk="1" fontAlgn="base" hangingPunct="1">
              <a:spcBef>
                <a:spcPct val="0"/>
              </a:spcBef>
              <a:spcAft>
                <a:spcPct val="0"/>
              </a:spcAft>
              <a:buSzPct val="100000"/>
            </a:pPr>
            <a:fld id="{95E14D7E-F5FE-4090-BD74-8004FA6A9469}" type="slidenum">
              <a:rPr lang="ru-RU" altLang="ru-RU">
                <a:latin typeface="Arial" charset="0"/>
                <a:ea typeface="Microsoft YaHei" pitchFamily="34" charset="-122"/>
              </a:rPr>
              <a:pPr algn="r" defTabSz="449263" eaLnBrk="1" fontAlgn="base" hangingPunct="1">
                <a:spcBef>
                  <a:spcPct val="0"/>
                </a:spcBef>
                <a:spcAft>
                  <a:spcPct val="0"/>
                </a:spcAft>
                <a:buSzPct val="100000"/>
              </a:pPr>
              <a:t>4</a:t>
            </a:fld>
            <a:endParaRPr lang="ru-RU" altLang="ru-RU">
              <a:latin typeface="Arial" charset="0"/>
              <a:ea typeface="Microsoft YaHei" pitchFamily="34" charset="-122"/>
            </a:endParaRPr>
          </a:p>
        </p:txBody>
      </p:sp>
      <p:sp>
        <p:nvSpPr>
          <p:cNvPr id="109572" name="Text Box 2"/>
          <p:cNvSpPr txBox="1">
            <a:spLocks noChangeArrowheads="1"/>
          </p:cNvSpPr>
          <p:nvPr/>
        </p:nvSpPr>
        <p:spPr bwMode="auto">
          <a:xfrm>
            <a:off x="3884613" y="8685213"/>
            <a:ext cx="2970212" cy="4556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b"/>
          <a:lstStyle>
            <a:lvl1pPr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1pPr>
            <a:lvl2pPr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2pPr>
            <a:lvl3pPr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3pPr>
            <a:lvl4pPr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4pPr>
            <a:lvl5pPr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9pPr>
          </a:lstStyle>
          <a:p>
            <a:pPr algn="r" defTabSz="449263" eaLnBrk="1" fontAlgn="base" hangingPunct="1">
              <a:spcBef>
                <a:spcPct val="0"/>
              </a:spcBef>
              <a:spcAft>
                <a:spcPct val="0"/>
              </a:spcAft>
              <a:buSzPct val="100000"/>
            </a:pPr>
            <a:fld id="{78CBFE29-5A3F-4C57-A2B3-90B5B05D0D85}" type="slidenum">
              <a:rPr lang="ru-RU" altLang="ru-RU">
                <a:latin typeface="Arial" charset="0"/>
                <a:ea typeface="Microsoft YaHei" pitchFamily="34" charset="-122"/>
              </a:rPr>
              <a:pPr algn="r" defTabSz="449263" eaLnBrk="1" fontAlgn="base" hangingPunct="1">
                <a:spcBef>
                  <a:spcPct val="0"/>
                </a:spcBef>
                <a:spcAft>
                  <a:spcPct val="0"/>
                </a:spcAft>
                <a:buSzPct val="100000"/>
              </a:pPr>
              <a:t>4</a:t>
            </a:fld>
            <a:endParaRPr lang="ru-RU" altLang="ru-RU">
              <a:latin typeface="Arial" charset="0"/>
              <a:ea typeface="Microsoft YaHei" pitchFamily="34" charset="-122"/>
            </a:endParaRPr>
          </a:p>
        </p:txBody>
      </p:sp>
      <p:sp>
        <p:nvSpPr>
          <p:cNvPr id="109573" name="Rectangle 3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33475" y="677863"/>
            <a:ext cx="4591050" cy="3444875"/>
          </a:xfrm>
          <a:solidFill>
            <a:srgbClr val="FFFFFF"/>
          </a:solidFill>
          <a:ln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09574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 hangingPunct="1">
              <a:spcBef>
                <a:spcPts val="450"/>
              </a:spcBef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ru-RU" altLang="ru-RU" smtClean="0">
              <a:latin typeface="Arial" charset="0"/>
              <a:ea typeface="Microsoft YaHei" pitchFamily="34" charset="-122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6" name="Rectangle 8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1pPr>
            <a:lvl2pPr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2pPr>
            <a:lvl3pPr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3pPr>
            <a:lvl4pPr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4pPr>
            <a:lvl5pPr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72E8155A-9F36-44A5-8170-3AA6890B36E3}" type="slidenum">
              <a:rPr lang="ru-RU" altLang="ru-RU">
                <a:latin typeface="Arial" charset="0"/>
                <a:cs typeface="Segoe UI" pitchFamily="34" charset="0"/>
              </a:rPr>
              <a:pPr eaLnBrk="1" hangingPunct="1">
                <a:spcBef>
                  <a:spcPct val="0"/>
                </a:spcBef>
              </a:pPr>
              <a:t>5</a:t>
            </a:fld>
            <a:endParaRPr lang="ru-RU" altLang="ru-RU">
              <a:latin typeface="Arial" charset="0"/>
              <a:cs typeface="Segoe UI" pitchFamily="34" charset="0"/>
            </a:endParaRPr>
          </a:p>
        </p:txBody>
      </p:sp>
      <p:sp>
        <p:nvSpPr>
          <p:cNvPr id="113667" name="Text Box 1"/>
          <p:cNvSpPr txBox="1">
            <a:spLocks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b"/>
          <a:lstStyle>
            <a:lvl1pPr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1pPr>
            <a:lvl2pPr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2pPr>
            <a:lvl3pPr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3pPr>
            <a:lvl4pPr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4pPr>
            <a:lvl5pPr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9pPr>
          </a:lstStyle>
          <a:p>
            <a:pPr algn="r" defTabSz="449263" eaLnBrk="1" fontAlgn="base" hangingPunct="1">
              <a:spcBef>
                <a:spcPct val="0"/>
              </a:spcBef>
              <a:spcAft>
                <a:spcPct val="0"/>
              </a:spcAft>
              <a:buSzPct val="100000"/>
            </a:pPr>
            <a:fld id="{8E058DAD-D2D3-4622-8329-AF5917AB263A}" type="slidenum">
              <a:rPr lang="ru-RU" altLang="ru-RU">
                <a:latin typeface="Arial" charset="0"/>
                <a:ea typeface="Microsoft YaHei" pitchFamily="34" charset="-122"/>
              </a:rPr>
              <a:pPr algn="r" defTabSz="449263" eaLnBrk="1" fontAlgn="base" hangingPunct="1">
                <a:spcBef>
                  <a:spcPct val="0"/>
                </a:spcBef>
                <a:spcAft>
                  <a:spcPct val="0"/>
                </a:spcAft>
                <a:buSzPct val="100000"/>
              </a:pPr>
              <a:t>5</a:t>
            </a:fld>
            <a:endParaRPr lang="ru-RU" altLang="ru-RU">
              <a:latin typeface="Arial" charset="0"/>
              <a:ea typeface="Microsoft YaHei" pitchFamily="34" charset="-122"/>
            </a:endParaRPr>
          </a:p>
        </p:txBody>
      </p:sp>
      <p:sp>
        <p:nvSpPr>
          <p:cNvPr id="113668" name="Text Box 2"/>
          <p:cNvSpPr txBox="1">
            <a:spLocks noChangeArrowheads="1"/>
          </p:cNvSpPr>
          <p:nvPr/>
        </p:nvSpPr>
        <p:spPr bwMode="auto">
          <a:xfrm>
            <a:off x="3884613" y="8685213"/>
            <a:ext cx="2970212" cy="4556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b"/>
          <a:lstStyle>
            <a:lvl1pPr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1pPr>
            <a:lvl2pPr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2pPr>
            <a:lvl3pPr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3pPr>
            <a:lvl4pPr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4pPr>
            <a:lvl5pPr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9pPr>
          </a:lstStyle>
          <a:p>
            <a:pPr algn="r" defTabSz="449263" eaLnBrk="1" fontAlgn="base" hangingPunct="1">
              <a:spcBef>
                <a:spcPct val="0"/>
              </a:spcBef>
              <a:spcAft>
                <a:spcPct val="0"/>
              </a:spcAft>
              <a:buSzPct val="100000"/>
            </a:pPr>
            <a:fld id="{903D2358-3D65-4ADA-8265-D9B807C7B669}" type="slidenum">
              <a:rPr lang="ru-RU" altLang="ru-RU">
                <a:latin typeface="Arial" charset="0"/>
                <a:ea typeface="Microsoft YaHei" pitchFamily="34" charset="-122"/>
              </a:rPr>
              <a:pPr algn="r" defTabSz="449263" eaLnBrk="1" fontAlgn="base" hangingPunct="1">
                <a:spcBef>
                  <a:spcPct val="0"/>
                </a:spcBef>
                <a:spcAft>
                  <a:spcPct val="0"/>
                </a:spcAft>
                <a:buSzPct val="100000"/>
              </a:pPr>
              <a:t>5</a:t>
            </a:fld>
            <a:endParaRPr lang="ru-RU" altLang="ru-RU">
              <a:latin typeface="Arial" charset="0"/>
              <a:ea typeface="Microsoft YaHei" pitchFamily="34" charset="-122"/>
            </a:endParaRPr>
          </a:p>
        </p:txBody>
      </p:sp>
      <p:sp>
        <p:nvSpPr>
          <p:cNvPr id="113669" name="Rectangle 3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33475" y="677863"/>
            <a:ext cx="4591050" cy="3444875"/>
          </a:xfrm>
          <a:solidFill>
            <a:srgbClr val="FFFFFF"/>
          </a:solidFill>
          <a:ln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13670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 hangingPunct="1">
              <a:spcBef>
                <a:spcPts val="450"/>
              </a:spcBef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ru-RU" altLang="ru-RU" smtClean="0">
              <a:latin typeface="Arial" charset="0"/>
              <a:ea typeface="Microsoft YaHei" pitchFamily="34" charset="-122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0" name="Rectangle 8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1pPr>
            <a:lvl2pPr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2pPr>
            <a:lvl3pPr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3pPr>
            <a:lvl4pPr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4pPr>
            <a:lvl5pPr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6491526B-D607-4EA6-B49E-A43B78F7117A}" type="slidenum">
              <a:rPr lang="ru-RU" altLang="ru-RU">
                <a:latin typeface="Arial" charset="0"/>
                <a:cs typeface="Segoe UI" pitchFamily="34" charset="0"/>
              </a:rPr>
              <a:pPr eaLnBrk="1" hangingPunct="1">
                <a:spcBef>
                  <a:spcPct val="0"/>
                </a:spcBef>
              </a:pPr>
              <a:t>6</a:t>
            </a:fld>
            <a:endParaRPr lang="ru-RU" altLang="ru-RU">
              <a:latin typeface="Arial" charset="0"/>
              <a:cs typeface="Segoe UI" pitchFamily="34" charset="0"/>
            </a:endParaRPr>
          </a:p>
        </p:txBody>
      </p:sp>
      <p:sp>
        <p:nvSpPr>
          <p:cNvPr id="114691" name="Text Box 1"/>
          <p:cNvSpPr txBox="1">
            <a:spLocks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b"/>
          <a:lstStyle>
            <a:lvl1pPr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1pPr>
            <a:lvl2pPr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2pPr>
            <a:lvl3pPr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3pPr>
            <a:lvl4pPr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4pPr>
            <a:lvl5pPr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9pPr>
          </a:lstStyle>
          <a:p>
            <a:pPr algn="r" defTabSz="449263" eaLnBrk="1" fontAlgn="base" hangingPunct="1">
              <a:spcBef>
                <a:spcPct val="0"/>
              </a:spcBef>
              <a:spcAft>
                <a:spcPct val="0"/>
              </a:spcAft>
              <a:buSzPct val="100000"/>
            </a:pPr>
            <a:fld id="{D443B43F-BDC4-4BCB-ADE3-6EB9F21F3DA3}" type="slidenum">
              <a:rPr lang="ru-RU" altLang="ru-RU">
                <a:latin typeface="Arial" charset="0"/>
                <a:ea typeface="Microsoft YaHei" pitchFamily="34" charset="-122"/>
              </a:rPr>
              <a:pPr algn="r" defTabSz="449263" eaLnBrk="1" fontAlgn="base" hangingPunct="1">
                <a:spcBef>
                  <a:spcPct val="0"/>
                </a:spcBef>
                <a:spcAft>
                  <a:spcPct val="0"/>
                </a:spcAft>
                <a:buSzPct val="100000"/>
              </a:pPr>
              <a:t>6</a:t>
            </a:fld>
            <a:endParaRPr lang="ru-RU" altLang="ru-RU">
              <a:latin typeface="Arial" charset="0"/>
              <a:ea typeface="Microsoft YaHei" pitchFamily="34" charset="-122"/>
            </a:endParaRPr>
          </a:p>
        </p:txBody>
      </p:sp>
      <p:sp>
        <p:nvSpPr>
          <p:cNvPr id="114692" name="Text Box 2"/>
          <p:cNvSpPr txBox="1">
            <a:spLocks noChangeArrowheads="1"/>
          </p:cNvSpPr>
          <p:nvPr/>
        </p:nvSpPr>
        <p:spPr bwMode="auto">
          <a:xfrm>
            <a:off x="3884613" y="8685213"/>
            <a:ext cx="2970212" cy="4556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b"/>
          <a:lstStyle>
            <a:lvl1pPr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1pPr>
            <a:lvl2pPr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2pPr>
            <a:lvl3pPr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3pPr>
            <a:lvl4pPr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4pPr>
            <a:lvl5pPr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9pPr>
          </a:lstStyle>
          <a:p>
            <a:pPr algn="r" defTabSz="449263" eaLnBrk="1" fontAlgn="base" hangingPunct="1">
              <a:spcBef>
                <a:spcPct val="0"/>
              </a:spcBef>
              <a:spcAft>
                <a:spcPct val="0"/>
              </a:spcAft>
              <a:buSzPct val="100000"/>
            </a:pPr>
            <a:fld id="{58FBEDAC-78CA-4782-B833-2D26CBEDC434}" type="slidenum">
              <a:rPr lang="ru-RU" altLang="ru-RU">
                <a:latin typeface="Arial" charset="0"/>
                <a:ea typeface="Microsoft YaHei" pitchFamily="34" charset="-122"/>
              </a:rPr>
              <a:pPr algn="r" defTabSz="449263" eaLnBrk="1" fontAlgn="base" hangingPunct="1">
                <a:spcBef>
                  <a:spcPct val="0"/>
                </a:spcBef>
                <a:spcAft>
                  <a:spcPct val="0"/>
                </a:spcAft>
                <a:buSzPct val="100000"/>
              </a:pPr>
              <a:t>6</a:t>
            </a:fld>
            <a:endParaRPr lang="ru-RU" altLang="ru-RU">
              <a:latin typeface="Arial" charset="0"/>
              <a:ea typeface="Microsoft YaHei" pitchFamily="34" charset="-122"/>
            </a:endParaRPr>
          </a:p>
        </p:txBody>
      </p:sp>
      <p:sp>
        <p:nvSpPr>
          <p:cNvPr id="114693" name="Rectangle 3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33475" y="677863"/>
            <a:ext cx="4591050" cy="3444875"/>
          </a:xfrm>
          <a:solidFill>
            <a:srgbClr val="FFFFFF"/>
          </a:solidFill>
          <a:ln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14694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 hangingPunct="1">
              <a:spcBef>
                <a:spcPts val="450"/>
              </a:spcBef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ru-RU" altLang="ru-RU" smtClean="0">
              <a:latin typeface="Arial" charset="0"/>
              <a:ea typeface="Microsoft YaHei" pitchFamily="34" charset="-122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Rectangle 8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1pPr>
            <a:lvl2pPr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2pPr>
            <a:lvl3pPr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3pPr>
            <a:lvl4pPr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4pPr>
            <a:lvl5pPr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EF48FA17-FE67-4029-B9F3-8890C6E0D446}" type="slidenum">
              <a:rPr lang="ru-RU" altLang="ru-RU">
                <a:latin typeface="Arial" charset="0"/>
                <a:cs typeface="Segoe UI" pitchFamily="34" charset="0"/>
              </a:rPr>
              <a:pPr eaLnBrk="1" hangingPunct="1">
                <a:spcBef>
                  <a:spcPct val="0"/>
                </a:spcBef>
              </a:pPr>
              <a:t>7</a:t>
            </a:fld>
            <a:endParaRPr lang="ru-RU" altLang="ru-RU">
              <a:latin typeface="Arial" charset="0"/>
              <a:cs typeface="Segoe UI" pitchFamily="34" charset="0"/>
            </a:endParaRPr>
          </a:p>
        </p:txBody>
      </p:sp>
      <p:sp>
        <p:nvSpPr>
          <p:cNvPr id="107523" name="Text Box 1"/>
          <p:cNvSpPr txBox="1">
            <a:spLocks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b"/>
          <a:lstStyle>
            <a:lvl1pPr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1pPr>
            <a:lvl2pPr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2pPr>
            <a:lvl3pPr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3pPr>
            <a:lvl4pPr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4pPr>
            <a:lvl5pPr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9pPr>
          </a:lstStyle>
          <a:p>
            <a:pPr algn="r" defTabSz="449263" eaLnBrk="1" fontAlgn="base" hangingPunct="1">
              <a:spcBef>
                <a:spcPct val="0"/>
              </a:spcBef>
              <a:spcAft>
                <a:spcPct val="0"/>
              </a:spcAft>
              <a:buSzPct val="100000"/>
            </a:pPr>
            <a:fld id="{BCC2A2FE-4A94-4D68-BBD0-905B0BCC1023}" type="slidenum">
              <a:rPr lang="ru-RU" altLang="ru-RU">
                <a:latin typeface="Arial" charset="0"/>
                <a:ea typeface="Microsoft YaHei" pitchFamily="34" charset="-122"/>
              </a:rPr>
              <a:pPr algn="r" defTabSz="449263" eaLnBrk="1" fontAlgn="base" hangingPunct="1">
                <a:spcBef>
                  <a:spcPct val="0"/>
                </a:spcBef>
                <a:spcAft>
                  <a:spcPct val="0"/>
                </a:spcAft>
                <a:buSzPct val="100000"/>
              </a:pPr>
              <a:t>7</a:t>
            </a:fld>
            <a:endParaRPr lang="ru-RU" altLang="ru-RU">
              <a:latin typeface="Arial" charset="0"/>
              <a:ea typeface="Microsoft YaHei" pitchFamily="34" charset="-122"/>
            </a:endParaRPr>
          </a:p>
        </p:txBody>
      </p:sp>
      <p:sp>
        <p:nvSpPr>
          <p:cNvPr id="107524" name="Text Box 2"/>
          <p:cNvSpPr txBox="1">
            <a:spLocks noChangeArrowheads="1"/>
          </p:cNvSpPr>
          <p:nvPr/>
        </p:nvSpPr>
        <p:spPr bwMode="auto">
          <a:xfrm>
            <a:off x="3884613" y="8685213"/>
            <a:ext cx="2970212" cy="4556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b"/>
          <a:lstStyle>
            <a:lvl1pPr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1pPr>
            <a:lvl2pPr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2pPr>
            <a:lvl3pPr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3pPr>
            <a:lvl4pPr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4pPr>
            <a:lvl5pPr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9pPr>
          </a:lstStyle>
          <a:p>
            <a:pPr algn="r" defTabSz="449263" eaLnBrk="1" fontAlgn="base" hangingPunct="1">
              <a:spcBef>
                <a:spcPct val="0"/>
              </a:spcBef>
              <a:spcAft>
                <a:spcPct val="0"/>
              </a:spcAft>
              <a:buSzPct val="100000"/>
            </a:pPr>
            <a:fld id="{297F5932-DD6D-43AD-B286-89BEBBDA491F}" type="slidenum">
              <a:rPr lang="ru-RU" altLang="ru-RU">
                <a:latin typeface="Arial" charset="0"/>
                <a:ea typeface="Microsoft YaHei" pitchFamily="34" charset="-122"/>
              </a:rPr>
              <a:pPr algn="r" defTabSz="449263" eaLnBrk="1" fontAlgn="base" hangingPunct="1">
                <a:spcBef>
                  <a:spcPct val="0"/>
                </a:spcBef>
                <a:spcAft>
                  <a:spcPct val="0"/>
                </a:spcAft>
                <a:buSzPct val="100000"/>
              </a:pPr>
              <a:t>7</a:t>
            </a:fld>
            <a:endParaRPr lang="ru-RU" altLang="ru-RU">
              <a:latin typeface="Arial" charset="0"/>
              <a:ea typeface="Microsoft YaHei" pitchFamily="34" charset="-122"/>
            </a:endParaRPr>
          </a:p>
        </p:txBody>
      </p:sp>
      <p:sp>
        <p:nvSpPr>
          <p:cNvPr id="107525" name="Rectangle 3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33475" y="677863"/>
            <a:ext cx="4591050" cy="3444875"/>
          </a:xfrm>
          <a:solidFill>
            <a:srgbClr val="FFFFFF"/>
          </a:solidFill>
          <a:ln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07526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 hangingPunct="1">
              <a:spcBef>
                <a:spcPts val="450"/>
              </a:spcBef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ru-RU" altLang="ru-RU" smtClean="0">
              <a:latin typeface="Arial" charset="0"/>
              <a:ea typeface="Microsoft YaHei" pitchFamily="34" charset="-122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Rectangle 8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1pPr>
            <a:lvl2pPr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2pPr>
            <a:lvl3pPr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3pPr>
            <a:lvl4pPr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4pPr>
            <a:lvl5pPr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B4240507-E30E-4C7C-B4E1-5E110CFE87FB}" type="slidenum">
              <a:rPr lang="ru-RU" altLang="ru-RU">
                <a:latin typeface="Arial" charset="0"/>
                <a:cs typeface="Segoe UI" pitchFamily="34" charset="0"/>
              </a:rPr>
              <a:pPr eaLnBrk="1" hangingPunct="1">
                <a:spcBef>
                  <a:spcPct val="0"/>
                </a:spcBef>
              </a:pPr>
              <a:t>8</a:t>
            </a:fld>
            <a:endParaRPr lang="ru-RU" altLang="ru-RU">
              <a:latin typeface="Arial" charset="0"/>
              <a:cs typeface="Segoe UI" pitchFamily="34" charset="0"/>
            </a:endParaRPr>
          </a:p>
        </p:txBody>
      </p:sp>
      <p:sp>
        <p:nvSpPr>
          <p:cNvPr id="108547" name="Text Box 1"/>
          <p:cNvSpPr txBox="1">
            <a:spLocks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b"/>
          <a:lstStyle>
            <a:lvl1pPr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1pPr>
            <a:lvl2pPr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2pPr>
            <a:lvl3pPr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3pPr>
            <a:lvl4pPr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4pPr>
            <a:lvl5pPr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9pPr>
          </a:lstStyle>
          <a:p>
            <a:pPr algn="r" defTabSz="449263" eaLnBrk="1" fontAlgn="base" hangingPunct="1">
              <a:spcBef>
                <a:spcPct val="0"/>
              </a:spcBef>
              <a:spcAft>
                <a:spcPct val="0"/>
              </a:spcAft>
              <a:buSzPct val="100000"/>
            </a:pPr>
            <a:fld id="{25BD7CA2-6AAC-4727-91EB-AD26938731C9}" type="slidenum">
              <a:rPr lang="ru-RU" altLang="ru-RU">
                <a:latin typeface="Arial" charset="0"/>
                <a:ea typeface="Microsoft YaHei" pitchFamily="34" charset="-122"/>
              </a:rPr>
              <a:pPr algn="r" defTabSz="449263" eaLnBrk="1" fontAlgn="base" hangingPunct="1">
                <a:spcBef>
                  <a:spcPct val="0"/>
                </a:spcBef>
                <a:spcAft>
                  <a:spcPct val="0"/>
                </a:spcAft>
                <a:buSzPct val="100000"/>
              </a:pPr>
              <a:t>8</a:t>
            </a:fld>
            <a:endParaRPr lang="ru-RU" altLang="ru-RU">
              <a:latin typeface="Arial" charset="0"/>
              <a:ea typeface="Microsoft YaHei" pitchFamily="34" charset="-122"/>
            </a:endParaRPr>
          </a:p>
        </p:txBody>
      </p:sp>
      <p:sp>
        <p:nvSpPr>
          <p:cNvPr id="108548" name="Text Box 2"/>
          <p:cNvSpPr txBox="1">
            <a:spLocks noChangeArrowheads="1"/>
          </p:cNvSpPr>
          <p:nvPr/>
        </p:nvSpPr>
        <p:spPr bwMode="auto">
          <a:xfrm>
            <a:off x="3884613" y="8685213"/>
            <a:ext cx="2970212" cy="4556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b"/>
          <a:lstStyle>
            <a:lvl1pPr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1pPr>
            <a:lvl2pPr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2pPr>
            <a:lvl3pPr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3pPr>
            <a:lvl4pPr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4pPr>
            <a:lvl5pPr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9pPr>
          </a:lstStyle>
          <a:p>
            <a:pPr algn="r" defTabSz="449263" eaLnBrk="1" fontAlgn="base" hangingPunct="1">
              <a:spcBef>
                <a:spcPct val="0"/>
              </a:spcBef>
              <a:spcAft>
                <a:spcPct val="0"/>
              </a:spcAft>
              <a:buSzPct val="100000"/>
            </a:pPr>
            <a:fld id="{577D16F4-548C-4481-B57F-A8551EA96C2B}" type="slidenum">
              <a:rPr lang="ru-RU" altLang="ru-RU">
                <a:latin typeface="Arial" charset="0"/>
                <a:ea typeface="Microsoft YaHei" pitchFamily="34" charset="-122"/>
              </a:rPr>
              <a:pPr algn="r" defTabSz="449263" eaLnBrk="1" fontAlgn="base" hangingPunct="1">
                <a:spcBef>
                  <a:spcPct val="0"/>
                </a:spcBef>
                <a:spcAft>
                  <a:spcPct val="0"/>
                </a:spcAft>
                <a:buSzPct val="100000"/>
              </a:pPr>
              <a:t>8</a:t>
            </a:fld>
            <a:endParaRPr lang="ru-RU" altLang="ru-RU">
              <a:latin typeface="Arial" charset="0"/>
              <a:ea typeface="Microsoft YaHei" pitchFamily="34" charset="-122"/>
            </a:endParaRPr>
          </a:p>
        </p:txBody>
      </p:sp>
      <p:sp>
        <p:nvSpPr>
          <p:cNvPr id="108549" name="Rectangle 3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33475" y="677863"/>
            <a:ext cx="4591050" cy="3444875"/>
          </a:xfrm>
          <a:solidFill>
            <a:srgbClr val="FFFFFF"/>
          </a:solidFill>
          <a:ln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08550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 hangingPunct="1">
              <a:spcBef>
                <a:spcPts val="450"/>
              </a:spcBef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ru-RU" altLang="ru-RU" smtClean="0">
              <a:latin typeface="Arial" charset="0"/>
              <a:ea typeface="Microsoft YaHei" pitchFamily="34" charset="-122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Rectangle 8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1pPr>
            <a:lvl2pPr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2pPr>
            <a:lvl3pPr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3pPr>
            <a:lvl4pPr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4pPr>
            <a:lvl5pPr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A8C0E847-5ECF-4439-8529-130A73DD067D}" type="slidenum">
              <a:rPr lang="ru-RU" altLang="ru-RU">
                <a:latin typeface="Arial" charset="0"/>
                <a:cs typeface="Segoe UI" pitchFamily="34" charset="0"/>
              </a:rPr>
              <a:pPr eaLnBrk="1" hangingPunct="1">
                <a:spcBef>
                  <a:spcPct val="0"/>
                </a:spcBef>
              </a:pPr>
              <a:t>9</a:t>
            </a:fld>
            <a:endParaRPr lang="ru-RU" altLang="ru-RU">
              <a:latin typeface="Arial" charset="0"/>
              <a:cs typeface="Segoe UI" pitchFamily="34" charset="0"/>
            </a:endParaRPr>
          </a:p>
        </p:txBody>
      </p:sp>
      <p:sp>
        <p:nvSpPr>
          <p:cNvPr id="109571" name="Text Box 1"/>
          <p:cNvSpPr txBox="1">
            <a:spLocks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b"/>
          <a:lstStyle>
            <a:lvl1pPr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1pPr>
            <a:lvl2pPr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2pPr>
            <a:lvl3pPr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3pPr>
            <a:lvl4pPr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4pPr>
            <a:lvl5pPr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9pPr>
          </a:lstStyle>
          <a:p>
            <a:pPr algn="r" defTabSz="449263" eaLnBrk="1" fontAlgn="base" hangingPunct="1">
              <a:spcBef>
                <a:spcPct val="0"/>
              </a:spcBef>
              <a:spcAft>
                <a:spcPct val="0"/>
              </a:spcAft>
              <a:buSzPct val="100000"/>
            </a:pPr>
            <a:fld id="{95E14D7E-F5FE-4090-BD74-8004FA6A9469}" type="slidenum">
              <a:rPr lang="ru-RU" altLang="ru-RU">
                <a:latin typeface="Arial" charset="0"/>
                <a:ea typeface="Microsoft YaHei" pitchFamily="34" charset="-122"/>
              </a:rPr>
              <a:pPr algn="r" defTabSz="449263" eaLnBrk="1" fontAlgn="base" hangingPunct="1">
                <a:spcBef>
                  <a:spcPct val="0"/>
                </a:spcBef>
                <a:spcAft>
                  <a:spcPct val="0"/>
                </a:spcAft>
                <a:buSzPct val="100000"/>
              </a:pPr>
              <a:t>9</a:t>
            </a:fld>
            <a:endParaRPr lang="ru-RU" altLang="ru-RU">
              <a:latin typeface="Arial" charset="0"/>
              <a:ea typeface="Microsoft YaHei" pitchFamily="34" charset="-122"/>
            </a:endParaRPr>
          </a:p>
        </p:txBody>
      </p:sp>
      <p:sp>
        <p:nvSpPr>
          <p:cNvPr id="109572" name="Text Box 2"/>
          <p:cNvSpPr txBox="1">
            <a:spLocks noChangeArrowheads="1"/>
          </p:cNvSpPr>
          <p:nvPr/>
        </p:nvSpPr>
        <p:spPr bwMode="auto">
          <a:xfrm>
            <a:off x="3884613" y="8685213"/>
            <a:ext cx="2970212" cy="4556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b"/>
          <a:lstStyle>
            <a:lvl1pPr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1pPr>
            <a:lvl2pPr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2pPr>
            <a:lvl3pPr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3pPr>
            <a:lvl4pPr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4pPr>
            <a:lvl5pPr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9pPr>
          </a:lstStyle>
          <a:p>
            <a:pPr algn="r" defTabSz="449263" eaLnBrk="1" fontAlgn="base" hangingPunct="1">
              <a:spcBef>
                <a:spcPct val="0"/>
              </a:spcBef>
              <a:spcAft>
                <a:spcPct val="0"/>
              </a:spcAft>
              <a:buSzPct val="100000"/>
            </a:pPr>
            <a:fld id="{78CBFE29-5A3F-4C57-A2B3-90B5B05D0D85}" type="slidenum">
              <a:rPr lang="ru-RU" altLang="ru-RU">
                <a:latin typeface="Arial" charset="0"/>
                <a:ea typeface="Microsoft YaHei" pitchFamily="34" charset="-122"/>
              </a:rPr>
              <a:pPr algn="r" defTabSz="449263" eaLnBrk="1" fontAlgn="base" hangingPunct="1">
                <a:spcBef>
                  <a:spcPct val="0"/>
                </a:spcBef>
                <a:spcAft>
                  <a:spcPct val="0"/>
                </a:spcAft>
                <a:buSzPct val="100000"/>
              </a:pPr>
              <a:t>9</a:t>
            </a:fld>
            <a:endParaRPr lang="ru-RU" altLang="ru-RU">
              <a:latin typeface="Arial" charset="0"/>
              <a:ea typeface="Microsoft YaHei" pitchFamily="34" charset="-122"/>
            </a:endParaRPr>
          </a:p>
        </p:txBody>
      </p:sp>
      <p:sp>
        <p:nvSpPr>
          <p:cNvPr id="109573" name="Rectangle 3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33475" y="677863"/>
            <a:ext cx="4591050" cy="3444875"/>
          </a:xfrm>
          <a:solidFill>
            <a:srgbClr val="FFFFFF"/>
          </a:solidFill>
          <a:ln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09574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 hangingPunct="1">
              <a:spcBef>
                <a:spcPts val="450"/>
              </a:spcBef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ru-RU" altLang="ru-RU" smtClean="0">
              <a:latin typeface="Arial" charset="0"/>
              <a:ea typeface="Microsoft YaHei" pitchFamily="34" charset="-122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ая соединительная линия 3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endParaRPr lang="en-US">
              <a:solidFill>
                <a:prstClr val="white"/>
              </a:solidFill>
              <a:latin typeface="Arial" charset="0"/>
              <a:ea typeface="Microsoft YaHei" charset="-122"/>
            </a:endParaRPr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5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6A6ABD-1670-4B4A-8668-A764FE4BBB3E}" type="datetimeFigureOut">
              <a:rPr lang="en-US">
                <a:solidFill>
                  <a:srgbClr val="F0A22E">
                    <a:shade val="75000"/>
                  </a:srgbClr>
                </a:solidFill>
              </a:rPr>
              <a:pPr>
                <a:defRPr/>
              </a:pPr>
              <a:t>8/20/2021</a:t>
            </a:fld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6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7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A7BBFE-17CE-48ED-8A22-0786EDF3A566}" type="slidenum">
              <a:rPr lang="ru-RU">
                <a:solidFill>
                  <a:srgbClr val="F0A22E">
                    <a:shade val="75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91294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F0CC75-DED4-4788-8499-2F6C92A35493}" type="datetimeFigureOut">
              <a:rPr lang="en-US">
                <a:solidFill>
                  <a:srgbClr val="F0A22E">
                    <a:shade val="75000"/>
                  </a:srgbClr>
                </a:solidFill>
              </a:rPr>
              <a:pPr>
                <a:defRPr/>
              </a:pPr>
              <a:t>8/20/2021</a:t>
            </a:fld>
            <a:endParaRPr lang="en-US" dirty="0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5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79A811-BF00-4C09-AED5-BFADAA89CA59}" type="slidenum">
              <a:rPr lang="ru-RU">
                <a:solidFill>
                  <a:srgbClr val="F0A22E">
                    <a:shade val="75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52688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C51C4F-FB94-4D2B-9BF7-8B76FBDE77DE}" type="datetimeFigureOut">
              <a:rPr lang="en-US">
                <a:solidFill>
                  <a:srgbClr val="F0A22E">
                    <a:shade val="75000"/>
                  </a:srgbClr>
                </a:solidFill>
              </a:rPr>
              <a:pPr>
                <a:defRPr/>
              </a:pPr>
              <a:t>8/20/2021</a:t>
            </a:fld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0E08A4-9E41-435A-A3AC-E56E31EE955F}" type="slidenum">
              <a:rPr lang="ru-RU">
                <a:solidFill>
                  <a:srgbClr val="F0A22E">
                    <a:shade val="75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07477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7" name="Объект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C97E42-E728-4812-B0EA-A7CFD5600EE9}" type="datetimeFigureOut">
              <a:rPr lang="en-US">
                <a:solidFill>
                  <a:srgbClr val="F0A22E">
                    <a:shade val="75000"/>
                  </a:srgbClr>
                </a:solidFill>
              </a:rPr>
              <a:pPr>
                <a:defRPr/>
              </a:pPr>
              <a:t>8/20/2021</a:t>
            </a:fld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AB176D-51D6-46EE-A5B0-C36AE5E92BC1}" type="slidenum">
              <a:rPr lang="ru-RU">
                <a:solidFill>
                  <a:srgbClr val="F0A22E">
                    <a:shade val="75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48963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ая соединительная линия 3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endParaRPr lang="en-US">
              <a:solidFill>
                <a:prstClr val="black"/>
              </a:solidFill>
              <a:latin typeface="Arial" charset="0"/>
              <a:ea typeface="Microsoft YaHei" charset="-122"/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C85504-B93A-4372-9D2C-F8F12747DA9F}" type="datetimeFigureOut">
              <a:rPr lang="en-US">
                <a:solidFill>
                  <a:srgbClr val="F0A22E">
                    <a:shade val="75000"/>
                  </a:srgbClr>
                </a:solidFill>
              </a:rPr>
              <a:pPr>
                <a:defRPr/>
              </a:pPr>
              <a:t>8/20/2021</a:t>
            </a:fld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7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9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3EAAE5-D6FE-42E0-B9EC-B270F03A2063}" type="slidenum">
              <a:rPr lang="ru-RU">
                <a:solidFill>
                  <a:srgbClr val="F0A22E">
                    <a:shade val="75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396534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764C31-1850-477A-AC3B-FCBB07FCEB7C}" type="datetimeFigureOut">
              <a:rPr lang="en-US">
                <a:solidFill>
                  <a:srgbClr val="F0A22E">
                    <a:shade val="75000"/>
                  </a:srgbClr>
                </a:solidFill>
              </a:rPr>
              <a:pPr>
                <a:defRPr/>
              </a:pPr>
              <a:t>8/20/2021</a:t>
            </a:fld>
            <a:endParaRPr lang="en-US" dirty="0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6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A770B5-EA28-4CF6-8670-84E9CEABFF0A}" type="slidenum">
              <a:rPr lang="ru-RU">
                <a:solidFill>
                  <a:srgbClr val="F0A22E">
                    <a:shade val="75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60670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endParaRPr lang="en-US">
              <a:solidFill>
                <a:prstClr val="white"/>
              </a:solidFill>
              <a:latin typeface="Arial" charset="0"/>
              <a:ea typeface="Microsoft YaHei" charset="-122"/>
            </a:endParaRPr>
          </a:p>
        </p:txBody>
      </p:sp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8" name="Объект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8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E3348F-2F18-480E-B048-D4C5C70D6117}" type="datetimeFigureOut">
              <a:rPr lang="en-US">
                <a:solidFill>
                  <a:srgbClr val="F0A22E">
                    <a:shade val="75000"/>
                  </a:srgbClr>
                </a:solidFill>
              </a:rPr>
              <a:pPr>
                <a:defRPr/>
              </a:pPr>
              <a:t>8/20/2021</a:t>
            </a:fld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DE2268-E35C-4F9C-BC3E-E61B2D01C3B9}" type="slidenum">
              <a:rPr lang="ru-RU">
                <a:solidFill>
                  <a:srgbClr val="F0A22E">
                    <a:shade val="75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64585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1D64C0-9770-43FE-8197-762A436CE92F}" type="datetimeFigureOut">
              <a:rPr lang="en-US">
                <a:solidFill>
                  <a:srgbClr val="F0A22E">
                    <a:shade val="75000"/>
                  </a:srgbClr>
                </a:solidFill>
              </a:rPr>
              <a:pPr>
                <a:defRPr/>
              </a:pPr>
              <a:t>8/20/2021</a:t>
            </a:fld>
            <a:endParaRPr lang="en-US" dirty="0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4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8A0789-D554-40C9-8AD9-B4E7067712AA}" type="slidenum">
              <a:rPr lang="ru-RU">
                <a:solidFill>
                  <a:srgbClr val="F0A22E">
                    <a:shade val="75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26610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339B3F-78AE-4996-BB35-7D77A8F71A74}" type="datetimeFigureOut">
              <a:rPr lang="en-US">
                <a:solidFill>
                  <a:srgbClr val="F0A22E">
                    <a:shade val="75000"/>
                  </a:srgbClr>
                </a:solidFill>
              </a:rPr>
              <a:pPr>
                <a:defRPr/>
              </a:pPr>
              <a:t>8/20/2021</a:t>
            </a:fld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3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4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EE557B-D618-4E0D-967B-2F0D9FD14AD6}" type="slidenum">
              <a:rPr lang="ru-RU">
                <a:solidFill>
                  <a:srgbClr val="F0A22E">
                    <a:shade val="75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37395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endParaRPr lang="en-US">
              <a:solidFill>
                <a:prstClr val="white"/>
              </a:solidFill>
              <a:latin typeface="Arial" charset="0"/>
              <a:ea typeface="Microsoft YaHei" charset="-122"/>
            </a:endParaRPr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B479AE-A3FD-4049-8CC1-391B03A933F0}" type="datetimeFigureOut">
              <a:rPr lang="en-US">
                <a:solidFill>
                  <a:srgbClr val="F0A22E">
                    <a:shade val="75000"/>
                  </a:srgbClr>
                </a:solidFill>
              </a:rPr>
              <a:pPr>
                <a:defRPr/>
              </a:pPr>
              <a:t>8/20/2021</a:t>
            </a:fld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7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8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1AF565-818C-4251-959C-40E7EE535E46}" type="slidenum">
              <a:rPr lang="ru-RU">
                <a:solidFill>
                  <a:srgbClr val="F0A22E">
                    <a:shade val="75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09459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219047-82F4-49D4-965B-87B084833A0F}" type="datetimeFigureOut">
              <a:rPr lang="en-US">
                <a:solidFill>
                  <a:srgbClr val="F0A22E">
                    <a:shade val="75000"/>
                  </a:srgbClr>
                </a:solidFill>
              </a:rPr>
              <a:pPr>
                <a:defRPr/>
              </a:pPr>
              <a:t>8/20/2021</a:t>
            </a:fld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7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802729-3A37-45AE-9091-277CE61ADAFF}" type="slidenum">
              <a:rPr lang="ru-RU">
                <a:solidFill>
                  <a:srgbClr val="F0A22E">
                    <a:shade val="75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76038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endParaRPr lang="en-US">
              <a:solidFill>
                <a:prstClr val="white"/>
              </a:solidFill>
              <a:latin typeface="Arial" charset="0"/>
              <a:ea typeface="Microsoft YaHei" charset="-122"/>
            </a:endParaRPr>
          </a:p>
        </p:txBody>
      </p:sp>
      <p:sp>
        <p:nvSpPr>
          <p:cNvPr id="1029" name="Текст 7"/>
          <p:cNvSpPr>
            <a:spLocks noGrp="1"/>
          </p:cNvSpPr>
          <p:nvPr>
            <p:ph type="body" idx="1"/>
          </p:nvPr>
        </p:nvSpPr>
        <p:spPr bwMode="auto">
          <a:xfrm>
            <a:off x="304800" y="1554163"/>
            <a:ext cx="8686800" cy="4525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en-US" altLang="ru-RU" smtClean="0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buFont typeface="Times New Roman" pitchFamily="16" charset="0"/>
              <a:buNone/>
              <a:defRPr kumimoji="0" sz="1200">
                <a:solidFill>
                  <a:schemeClr val="accent1">
                    <a:shade val="75000"/>
                  </a:schemeClr>
                </a:solidFill>
                <a:ea typeface="Microsoft YaHei" charset="-122"/>
              </a:defRPr>
            </a:lvl1pPr>
          </a:lstStyle>
          <a:p>
            <a:pPr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defRPr/>
            </a:pPr>
            <a:fld id="{295E500F-894D-4459-A8EC-7C0983CD6FFE}" type="datetimeFigureOut">
              <a:rPr lang="en-US">
                <a:solidFill>
                  <a:srgbClr val="F0A22E">
                    <a:shade val="75000"/>
                  </a:srgbClr>
                </a:solidFill>
                <a:latin typeface="Arial" charset="0"/>
              </a:rPr>
              <a:pPr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defRPr/>
              </a:pPr>
              <a:t>8/20/2021</a:t>
            </a:fld>
            <a:endParaRPr lang="en-US" dirty="0">
              <a:solidFill>
                <a:srgbClr val="F0A22E">
                  <a:shade val="75000"/>
                </a:srgbClr>
              </a:solidFill>
              <a:latin typeface="Arial" charset="0"/>
            </a:endParaRPr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buFont typeface="Times New Roman" pitchFamily="16" charset="0"/>
              <a:buNone/>
              <a:defRPr kumimoji="0" sz="1200">
                <a:solidFill>
                  <a:schemeClr val="accent1">
                    <a:shade val="75000"/>
                  </a:schemeClr>
                </a:solidFill>
                <a:ea typeface="Microsoft YaHei" charset="-122"/>
              </a:defRPr>
            </a:lvl1pPr>
          </a:lstStyle>
          <a:p>
            <a:pPr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defRPr/>
            </a:pPr>
            <a:endParaRPr lang="en-US">
              <a:solidFill>
                <a:srgbClr val="F0A22E">
                  <a:shade val="75000"/>
                </a:srgbClr>
              </a:solidFill>
              <a:latin typeface="Arial" charset="0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buFont typeface="Times New Roman" pitchFamily="16" charset="0"/>
              <a:buNone/>
              <a:defRPr kumimoji="0" sz="1200">
                <a:solidFill>
                  <a:schemeClr val="accent1">
                    <a:shade val="75000"/>
                  </a:schemeClr>
                </a:solidFill>
                <a:ea typeface="Microsoft YaHei" charset="-122"/>
              </a:defRPr>
            </a:lvl1pPr>
          </a:lstStyle>
          <a:p>
            <a:pPr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defRPr/>
            </a:pPr>
            <a:fld id="{354DA099-D3F0-4722-8023-457D24BFFBBF}" type="slidenum">
              <a:rPr lang="ru-RU">
                <a:solidFill>
                  <a:srgbClr val="F0A22E">
                    <a:shade val="75000"/>
                  </a:srgbClr>
                </a:solidFill>
                <a:latin typeface="Arial" charset="0"/>
              </a:rPr>
              <a:pPr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defRPr/>
              </a:pPr>
              <a:t>‹#›</a:t>
            </a:fld>
            <a:endParaRPr lang="ru-RU">
              <a:solidFill>
                <a:srgbClr val="F0A22E">
                  <a:shade val="75000"/>
                </a:srgbClr>
              </a:solidFill>
              <a:latin typeface="Arial" charset="0"/>
            </a:endParaRPr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endParaRPr lang="en-US">
              <a:solidFill>
                <a:prstClr val="white"/>
              </a:solidFill>
              <a:latin typeface="Arial" charset="0"/>
              <a:ea typeface="Microsoft YaHei" charset="-122"/>
            </a:endParaRPr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endParaRPr lang="en-US">
              <a:solidFill>
                <a:prstClr val="white"/>
              </a:solidFill>
              <a:latin typeface="Arial" charset="0"/>
              <a:ea typeface="Microsoft YaHei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807762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kern="1200" cap="all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"/>
        <a:defRPr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"/>
        <a:defRPr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"/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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 2" pitchFamily="18" charset="2"/>
        <a:buChar char=""/>
        <a:defRPr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2"/>
          <p:cNvSpPr txBox="1">
            <a:spLocks noChangeArrowheads="1"/>
          </p:cNvSpPr>
          <p:nvPr/>
        </p:nvSpPr>
        <p:spPr bwMode="auto">
          <a:xfrm>
            <a:off x="1547813" y="4365625"/>
            <a:ext cx="7273925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 marL="342900" indent="-338138"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1pPr>
            <a:lvl2pPr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2pPr>
            <a:lvl3pPr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3pPr>
            <a:lvl4pPr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4pPr>
            <a:lvl5pPr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9pPr>
          </a:lstStyle>
          <a:p>
            <a:pPr defTabSz="449263" fontAlgn="base">
              <a:lnSpc>
                <a:spcPct val="80000"/>
              </a:lnSpc>
              <a:spcBef>
                <a:spcPts val="5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/>
            </a:pPr>
            <a:endParaRPr lang="en-GB" sz="200" b="1" dirty="0" smtClean="0">
              <a:solidFill>
                <a:srgbClr val="00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ctr" defTabSz="449263" fontAlgn="base">
              <a:lnSpc>
                <a:spcPct val="80000"/>
              </a:lnSpc>
              <a:spcBef>
                <a:spcPts val="5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/>
            </a:pPr>
            <a:r>
              <a:rPr lang="en-GB" sz="200" b="1" dirty="0" smtClean="0">
                <a:solidFill>
                  <a:srgbClr val="00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	</a:t>
            </a:r>
            <a:r>
              <a:rPr lang="en-GB" sz="2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	   	 </a:t>
            </a:r>
          </a:p>
          <a:p>
            <a:pPr defTabSz="449263" fontAlgn="base">
              <a:lnSpc>
                <a:spcPct val="80000"/>
              </a:lnSpc>
              <a:spcBef>
                <a:spcPts val="225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/>
            </a:pPr>
            <a:endParaRPr lang="en-GB" sz="200" b="1" dirty="0" smtClean="0">
              <a:solidFill>
                <a:srgbClr val="FFFFFF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grpSp>
        <p:nvGrpSpPr>
          <p:cNvPr id="10243" name="Group 3"/>
          <p:cNvGrpSpPr>
            <a:grpSpLocks/>
          </p:cNvGrpSpPr>
          <p:nvPr/>
        </p:nvGrpSpPr>
        <p:grpSpPr bwMode="auto">
          <a:xfrm>
            <a:off x="28575" y="-19050"/>
            <a:ext cx="1228725" cy="11415713"/>
            <a:chOff x="18" y="-12"/>
            <a:chExt cx="774" cy="7191"/>
          </a:xfrm>
        </p:grpSpPr>
        <p:sp>
          <p:nvSpPr>
            <p:cNvPr id="10248" name="Freeform 4"/>
            <p:cNvSpPr>
              <a:spLocks noChangeArrowheads="1"/>
            </p:cNvSpPr>
            <p:nvPr/>
          </p:nvSpPr>
          <p:spPr bwMode="auto">
            <a:xfrm>
              <a:off x="102" y="-12"/>
              <a:ext cx="540" cy="7191"/>
            </a:xfrm>
            <a:custGeom>
              <a:avLst/>
              <a:gdLst>
                <a:gd name="T0" fmla="*/ 0 w 938672"/>
                <a:gd name="T1" fmla="*/ 0 h 10380482"/>
                <a:gd name="T2" fmla="*/ 0 w 938672"/>
                <a:gd name="T3" fmla="*/ 0 h 10380482"/>
                <a:gd name="T4" fmla="*/ 0 w 938672"/>
                <a:gd name="T5" fmla="*/ 0 h 10380482"/>
                <a:gd name="T6" fmla="*/ 0 w 938672"/>
                <a:gd name="T7" fmla="*/ 0 h 10380482"/>
                <a:gd name="T8" fmla="*/ 0 w 938672"/>
                <a:gd name="T9" fmla="*/ 0 h 10380482"/>
                <a:gd name="T10" fmla="*/ 0 w 938672"/>
                <a:gd name="T11" fmla="*/ 0 h 10380482"/>
                <a:gd name="T12" fmla="*/ 0 w 938672"/>
                <a:gd name="T13" fmla="*/ 0 h 10380482"/>
                <a:gd name="T14" fmla="*/ 0 w 938672"/>
                <a:gd name="T15" fmla="*/ 0 h 10380482"/>
                <a:gd name="T16" fmla="*/ 0 w 938672"/>
                <a:gd name="T17" fmla="*/ 0 h 10380482"/>
                <a:gd name="T18" fmla="*/ 0 w 938672"/>
                <a:gd name="T19" fmla="*/ 0 h 10380482"/>
                <a:gd name="T20" fmla="*/ 0 w 938672"/>
                <a:gd name="T21" fmla="*/ 0 h 1038048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38672" h="10380482">
                  <a:moveTo>
                    <a:pt x="209" y="0"/>
                  </a:moveTo>
                  <a:cubicBezTo>
                    <a:pt x="108493" y="144379"/>
                    <a:pt x="216778" y="288758"/>
                    <a:pt x="216778" y="529390"/>
                  </a:cubicBezTo>
                  <a:cubicBezTo>
                    <a:pt x="216778" y="770022"/>
                    <a:pt x="-7812" y="1126959"/>
                    <a:pt x="209" y="1443790"/>
                  </a:cubicBezTo>
                  <a:cubicBezTo>
                    <a:pt x="8230" y="1760621"/>
                    <a:pt x="260894" y="2041358"/>
                    <a:pt x="264904" y="2430379"/>
                  </a:cubicBezTo>
                  <a:cubicBezTo>
                    <a:pt x="268915" y="2819400"/>
                    <a:pt x="-27865" y="3348790"/>
                    <a:pt x="24272" y="3777916"/>
                  </a:cubicBezTo>
                  <a:cubicBezTo>
                    <a:pt x="76409" y="4207042"/>
                    <a:pt x="561683" y="4467727"/>
                    <a:pt x="577725" y="5005137"/>
                  </a:cubicBezTo>
                  <a:cubicBezTo>
                    <a:pt x="593767" y="5542548"/>
                    <a:pt x="116514" y="6509084"/>
                    <a:pt x="120525" y="7002379"/>
                  </a:cubicBezTo>
                  <a:cubicBezTo>
                    <a:pt x="124536" y="7495674"/>
                    <a:pt x="573714" y="7579895"/>
                    <a:pt x="601788" y="7964905"/>
                  </a:cubicBezTo>
                  <a:cubicBezTo>
                    <a:pt x="629862" y="8349915"/>
                    <a:pt x="252872" y="8935453"/>
                    <a:pt x="288967" y="9312442"/>
                  </a:cubicBezTo>
                  <a:cubicBezTo>
                    <a:pt x="325062" y="9689431"/>
                    <a:pt x="710073" y="10050379"/>
                    <a:pt x="818357" y="10226842"/>
                  </a:cubicBezTo>
                  <a:cubicBezTo>
                    <a:pt x="926641" y="10403305"/>
                    <a:pt x="932656" y="10387263"/>
                    <a:pt x="938672" y="10371221"/>
                  </a:cubicBezTo>
                </a:path>
              </a:pathLst>
            </a:custGeom>
            <a:noFill/>
            <a:ln w="9360">
              <a:solidFill>
                <a:srgbClr val="FF66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ru-RU">
                <a:solidFill>
                  <a:prstClr val="white"/>
                </a:solidFill>
                <a:latin typeface="Arial" charset="0"/>
                <a:ea typeface="Microsoft YaHei" pitchFamily="34" charset="-122"/>
              </a:endParaRPr>
            </a:p>
          </p:txBody>
        </p:sp>
        <p:sp>
          <p:nvSpPr>
            <p:cNvPr id="10249" name="Freeform 5"/>
            <p:cNvSpPr>
              <a:spLocks noChangeArrowheads="1"/>
            </p:cNvSpPr>
            <p:nvPr/>
          </p:nvSpPr>
          <p:spPr bwMode="auto">
            <a:xfrm>
              <a:off x="18" y="-12"/>
              <a:ext cx="540" cy="7191"/>
            </a:xfrm>
            <a:custGeom>
              <a:avLst/>
              <a:gdLst>
                <a:gd name="T0" fmla="*/ 0 w 938672"/>
                <a:gd name="T1" fmla="*/ 0 h 10380482"/>
                <a:gd name="T2" fmla="*/ 0 w 938672"/>
                <a:gd name="T3" fmla="*/ 0 h 10380482"/>
                <a:gd name="T4" fmla="*/ 0 w 938672"/>
                <a:gd name="T5" fmla="*/ 0 h 10380482"/>
                <a:gd name="T6" fmla="*/ 0 w 938672"/>
                <a:gd name="T7" fmla="*/ 0 h 10380482"/>
                <a:gd name="T8" fmla="*/ 0 w 938672"/>
                <a:gd name="T9" fmla="*/ 0 h 10380482"/>
                <a:gd name="T10" fmla="*/ 0 w 938672"/>
                <a:gd name="T11" fmla="*/ 0 h 10380482"/>
                <a:gd name="T12" fmla="*/ 0 w 938672"/>
                <a:gd name="T13" fmla="*/ 0 h 10380482"/>
                <a:gd name="T14" fmla="*/ 0 w 938672"/>
                <a:gd name="T15" fmla="*/ 0 h 10380482"/>
                <a:gd name="T16" fmla="*/ 0 w 938672"/>
                <a:gd name="T17" fmla="*/ 0 h 10380482"/>
                <a:gd name="T18" fmla="*/ 0 w 938672"/>
                <a:gd name="T19" fmla="*/ 0 h 10380482"/>
                <a:gd name="T20" fmla="*/ 0 w 938672"/>
                <a:gd name="T21" fmla="*/ 0 h 1038048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38672" h="10380482">
                  <a:moveTo>
                    <a:pt x="209" y="0"/>
                  </a:moveTo>
                  <a:cubicBezTo>
                    <a:pt x="108493" y="144379"/>
                    <a:pt x="216778" y="288758"/>
                    <a:pt x="216778" y="529390"/>
                  </a:cubicBezTo>
                  <a:cubicBezTo>
                    <a:pt x="216778" y="770022"/>
                    <a:pt x="-7812" y="1126959"/>
                    <a:pt x="209" y="1443790"/>
                  </a:cubicBezTo>
                  <a:cubicBezTo>
                    <a:pt x="8230" y="1760621"/>
                    <a:pt x="260894" y="2041358"/>
                    <a:pt x="264904" y="2430379"/>
                  </a:cubicBezTo>
                  <a:cubicBezTo>
                    <a:pt x="268915" y="2819400"/>
                    <a:pt x="-27865" y="3348790"/>
                    <a:pt x="24272" y="3777916"/>
                  </a:cubicBezTo>
                  <a:cubicBezTo>
                    <a:pt x="76409" y="4207042"/>
                    <a:pt x="561683" y="4467727"/>
                    <a:pt x="577725" y="5005137"/>
                  </a:cubicBezTo>
                  <a:cubicBezTo>
                    <a:pt x="593767" y="5542548"/>
                    <a:pt x="116514" y="6509084"/>
                    <a:pt x="120525" y="7002379"/>
                  </a:cubicBezTo>
                  <a:cubicBezTo>
                    <a:pt x="124536" y="7495674"/>
                    <a:pt x="573714" y="7579895"/>
                    <a:pt x="601788" y="7964905"/>
                  </a:cubicBezTo>
                  <a:cubicBezTo>
                    <a:pt x="629862" y="8349915"/>
                    <a:pt x="252872" y="8935453"/>
                    <a:pt x="288967" y="9312442"/>
                  </a:cubicBezTo>
                  <a:cubicBezTo>
                    <a:pt x="325062" y="9689431"/>
                    <a:pt x="710073" y="10050379"/>
                    <a:pt x="818357" y="10226842"/>
                  </a:cubicBezTo>
                  <a:cubicBezTo>
                    <a:pt x="926641" y="10403305"/>
                    <a:pt x="932656" y="10387263"/>
                    <a:pt x="938672" y="10371221"/>
                  </a:cubicBezTo>
                </a:path>
              </a:pathLst>
            </a:custGeom>
            <a:noFill/>
            <a:ln w="9360">
              <a:solidFill>
                <a:srgbClr val="99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ru-RU">
                <a:solidFill>
                  <a:prstClr val="white"/>
                </a:solidFill>
                <a:latin typeface="Arial" charset="0"/>
                <a:ea typeface="Microsoft YaHei" pitchFamily="34" charset="-122"/>
              </a:endParaRPr>
            </a:p>
          </p:txBody>
        </p:sp>
        <p:sp>
          <p:nvSpPr>
            <p:cNvPr id="10250" name="Freeform 6"/>
            <p:cNvSpPr>
              <a:spLocks noChangeArrowheads="1"/>
            </p:cNvSpPr>
            <p:nvPr/>
          </p:nvSpPr>
          <p:spPr bwMode="auto">
            <a:xfrm>
              <a:off x="252" y="-12"/>
              <a:ext cx="540" cy="7191"/>
            </a:xfrm>
            <a:custGeom>
              <a:avLst/>
              <a:gdLst>
                <a:gd name="T0" fmla="*/ 0 w 938672"/>
                <a:gd name="T1" fmla="*/ 0 h 10380482"/>
                <a:gd name="T2" fmla="*/ 0 w 938672"/>
                <a:gd name="T3" fmla="*/ 0 h 10380482"/>
                <a:gd name="T4" fmla="*/ 0 w 938672"/>
                <a:gd name="T5" fmla="*/ 0 h 10380482"/>
                <a:gd name="T6" fmla="*/ 0 w 938672"/>
                <a:gd name="T7" fmla="*/ 0 h 10380482"/>
                <a:gd name="T8" fmla="*/ 0 w 938672"/>
                <a:gd name="T9" fmla="*/ 0 h 10380482"/>
                <a:gd name="T10" fmla="*/ 0 w 938672"/>
                <a:gd name="T11" fmla="*/ 0 h 10380482"/>
                <a:gd name="T12" fmla="*/ 0 w 938672"/>
                <a:gd name="T13" fmla="*/ 0 h 10380482"/>
                <a:gd name="T14" fmla="*/ 0 w 938672"/>
                <a:gd name="T15" fmla="*/ 0 h 10380482"/>
                <a:gd name="T16" fmla="*/ 0 w 938672"/>
                <a:gd name="T17" fmla="*/ 0 h 10380482"/>
                <a:gd name="T18" fmla="*/ 0 w 938672"/>
                <a:gd name="T19" fmla="*/ 0 h 10380482"/>
                <a:gd name="T20" fmla="*/ 0 w 938672"/>
                <a:gd name="T21" fmla="*/ 0 h 1038048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38672" h="10380482">
                  <a:moveTo>
                    <a:pt x="209" y="0"/>
                  </a:moveTo>
                  <a:cubicBezTo>
                    <a:pt x="108493" y="144379"/>
                    <a:pt x="216778" y="288758"/>
                    <a:pt x="216778" y="529390"/>
                  </a:cubicBezTo>
                  <a:cubicBezTo>
                    <a:pt x="216778" y="770022"/>
                    <a:pt x="-7812" y="1126959"/>
                    <a:pt x="209" y="1443790"/>
                  </a:cubicBezTo>
                  <a:cubicBezTo>
                    <a:pt x="8230" y="1760621"/>
                    <a:pt x="260894" y="2041358"/>
                    <a:pt x="264904" y="2430379"/>
                  </a:cubicBezTo>
                  <a:cubicBezTo>
                    <a:pt x="268915" y="2819400"/>
                    <a:pt x="-27865" y="3348790"/>
                    <a:pt x="24272" y="3777916"/>
                  </a:cubicBezTo>
                  <a:cubicBezTo>
                    <a:pt x="76409" y="4207042"/>
                    <a:pt x="561683" y="4467727"/>
                    <a:pt x="577725" y="5005137"/>
                  </a:cubicBezTo>
                  <a:cubicBezTo>
                    <a:pt x="593767" y="5542548"/>
                    <a:pt x="116514" y="6509084"/>
                    <a:pt x="120525" y="7002379"/>
                  </a:cubicBezTo>
                  <a:cubicBezTo>
                    <a:pt x="124536" y="7495674"/>
                    <a:pt x="573714" y="7579895"/>
                    <a:pt x="601788" y="7964905"/>
                  </a:cubicBezTo>
                  <a:cubicBezTo>
                    <a:pt x="629862" y="8349915"/>
                    <a:pt x="252872" y="8935453"/>
                    <a:pt x="288967" y="9312442"/>
                  </a:cubicBezTo>
                  <a:cubicBezTo>
                    <a:pt x="325062" y="9689431"/>
                    <a:pt x="710073" y="10050379"/>
                    <a:pt x="818357" y="10226842"/>
                  </a:cubicBezTo>
                  <a:cubicBezTo>
                    <a:pt x="926641" y="10403305"/>
                    <a:pt x="932656" y="10387263"/>
                    <a:pt x="938672" y="10371221"/>
                  </a:cubicBezTo>
                </a:path>
              </a:pathLst>
            </a:custGeom>
            <a:noFill/>
            <a:ln w="9360">
              <a:solidFill>
                <a:srgbClr val="FFCC99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ru-RU">
                <a:solidFill>
                  <a:prstClr val="white"/>
                </a:solidFill>
                <a:latin typeface="Arial" charset="0"/>
                <a:ea typeface="Microsoft YaHei" pitchFamily="34" charset="-122"/>
              </a:endParaRPr>
            </a:p>
          </p:txBody>
        </p:sp>
        <p:sp>
          <p:nvSpPr>
            <p:cNvPr id="10251" name="Freeform 7"/>
            <p:cNvSpPr>
              <a:spLocks noChangeArrowheads="1"/>
            </p:cNvSpPr>
            <p:nvPr/>
          </p:nvSpPr>
          <p:spPr bwMode="auto">
            <a:xfrm>
              <a:off x="180" y="-12"/>
              <a:ext cx="540" cy="7191"/>
            </a:xfrm>
            <a:custGeom>
              <a:avLst/>
              <a:gdLst>
                <a:gd name="T0" fmla="*/ 0 w 938672"/>
                <a:gd name="T1" fmla="*/ 0 h 10380482"/>
                <a:gd name="T2" fmla="*/ 0 w 938672"/>
                <a:gd name="T3" fmla="*/ 0 h 10380482"/>
                <a:gd name="T4" fmla="*/ 0 w 938672"/>
                <a:gd name="T5" fmla="*/ 0 h 10380482"/>
                <a:gd name="T6" fmla="*/ 0 w 938672"/>
                <a:gd name="T7" fmla="*/ 0 h 10380482"/>
                <a:gd name="T8" fmla="*/ 0 w 938672"/>
                <a:gd name="T9" fmla="*/ 0 h 10380482"/>
                <a:gd name="T10" fmla="*/ 0 w 938672"/>
                <a:gd name="T11" fmla="*/ 0 h 10380482"/>
                <a:gd name="T12" fmla="*/ 0 w 938672"/>
                <a:gd name="T13" fmla="*/ 0 h 10380482"/>
                <a:gd name="T14" fmla="*/ 0 w 938672"/>
                <a:gd name="T15" fmla="*/ 0 h 10380482"/>
                <a:gd name="T16" fmla="*/ 0 w 938672"/>
                <a:gd name="T17" fmla="*/ 0 h 10380482"/>
                <a:gd name="T18" fmla="*/ 0 w 938672"/>
                <a:gd name="T19" fmla="*/ 0 h 10380482"/>
                <a:gd name="T20" fmla="*/ 0 w 938672"/>
                <a:gd name="T21" fmla="*/ 0 h 1038048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38672" h="10380482">
                  <a:moveTo>
                    <a:pt x="209" y="0"/>
                  </a:moveTo>
                  <a:cubicBezTo>
                    <a:pt x="108493" y="144379"/>
                    <a:pt x="216778" y="288758"/>
                    <a:pt x="216778" y="529390"/>
                  </a:cubicBezTo>
                  <a:cubicBezTo>
                    <a:pt x="216778" y="770022"/>
                    <a:pt x="-7812" y="1126959"/>
                    <a:pt x="209" y="1443790"/>
                  </a:cubicBezTo>
                  <a:cubicBezTo>
                    <a:pt x="8230" y="1760621"/>
                    <a:pt x="260894" y="2041358"/>
                    <a:pt x="264904" y="2430379"/>
                  </a:cubicBezTo>
                  <a:cubicBezTo>
                    <a:pt x="268915" y="2819400"/>
                    <a:pt x="-27865" y="3348790"/>
                    <a:pt x="24272" y="3777916"/>
                  </a:cubicBezTo>
                  <a:cubicBezTo>
                    <a:pt x="76409" y="4207042"/>
                    <a:pt x="561683" y="4467727"/>
                    <a:pt x="577725" y="5005137"/>
                  </a:cubicBezTo>
                  <a:cubicBezTo>
                    <a:pt x="593767" y="5542548"/>
                    <a:pt x="116514" y="6509084"/>
                    <a:pt x="120525" y="7002379"/>
                  </a:cubicBezTo>
                  <a:cubicBezTo>
                    <a:pt x="124536" y="7495674"/>
                    <a:pt x="573714" y="7579895"/>
                    <a:pt x="601788" y="7964905"/>
                  </a:cubicBezTo>
                  <a:cubicBezTo>
                    <a:pt x="629862" y="8349915"/>
                    <a:pt x="252872" y="8935453"/>
                    <a:pt x="288967" y="9312442"/>
                  </a:cubicBezTo>
                  <a:cubicBezTo>
                    <a:pt x="325062" y="9689431"/>
                    <a:pt x="710073" y="10050379"/>
                    <a:pt x="818357" y="10226842"/>
                  </a:cubicBezTo>
                  <a:cubicBezTo>
                    <a:pt x="926641" y="10403305"/>
                    <a:pt x="932656" y="10387263"/>
                    <a:pt x="938672" y="10371221"/>
                  </a:cubicBezTo>
                </a:path>
              </a:pathLst>
            </a:custGeom>
            <a:noFill/>
            <a:ln w="9360">
              <a:solidFill>
                <a:srgbClr val="FFCC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ru-RU">
                <a:solidFill>
                  <a:prstClr val="white"/>
                </a:solidFill>
                <a:latin typeface="Arial" charset="0"/>
                <a:ea typeface="Microsoft YaHei" pitchFamily="34" charset="-122"/>
              </a:endParaRPr>
            </a:p>
          </p:txBody>
        </p:sp>
        <p:sp>
          <p:nvSpPr>
            <p:cNvPr id="10252" name="Freeform 8"/>
            <p:cNvSpPr>
              <a:spLocks noChangeArrowheads="1"/>
            </p:cNvSpPr>
            <p:nvPr/>
          </p:nvSpPr>
          <p:spPr bwMode="auto">
            <a:xfrm>
              <a:off x="60" y="-12"/>
              <a:ext cx="540" cy="7191"/>
            </a:xfrm>
            <a:custGeom>
              <a:avLst/>
              <a:gdLst>
                <a:gd name="T0" fmla="*/ 0 w 938672"/>
                <a:gd name="T1" fmla="*/ 0 h 10380482"/>
                <a:gd name="T2" fmla="*/ 0 w 938672"/>
                <a:gd name="T3" fmla="*/ 0 h 10380482"/>
                <a:gd name="T4" fmla="*/ 0 w 938672"/>
                <a:gd name="T5" fmla="*/ 0 h 10380482"/>
                <a:gd name="T6" fmla="*/ 0 w 938672"/>
                <a:gd name="T7" fmla="*/ 0 h 10380482"/>
                <a:gd name="T8" fmla="*/ 0 w 938672"/>
                <a:gd name="T9" fmla="*/ 0 h 10380482"/>
                <a:gd name="T10" fmla="*/ 0 w 938672"/>
                <a:gd name="T11" fmla="*/ 0 h 10380482"/>
                <a:gd name="T12" fmla="*/ 0 w 938672"/>
                <a:gd name="T13" fmla="*/ 0 h 10380482"/>
                <a:gd name="T14" fmla="*/ 0 w 938672"/>
                <a:gd name="T15" fmla="*/ 0 h 10380482"/>
                <a:gd name="T16" fmla="*/ 0 w 938672"/>
                <a:gd name="T17" fmla="*/ 0 h 10380482"/>
                <a:gd name="T18" fmla="*/ 0 w 938672"/>
                <a:gd name="T19" fmla="*/ 0 h 10380482"/>
                <a:gd name="T20" fmla="*/ 0 w 938672"/>
                <a:gd name="T21" fmla="*/ 0 h 1038048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38672" h="10380482">
                  <a:moveTo>
                    <a:pt x="209" y="0"/>
                  </a:moveTo>
                  <a:cubicBezTo>
                    <a:pt x="108493" y="144379"/>
                    <a:pt x="216778" y="288758"/>
                    <a:pt x="216778" y="529390"/>
                  </a:cubicBezTo>
                  <a:cubicBezTo>
                    <a:pt x="216778" y="770022"/>
                    <a:pt x="-7812" y="1126959"/>
                    <a:pt x="209" y="1443790"/>
                  </a:cubicBezTo>
                  <a:cubicBezTo>
                    <a:pt x="8230" y="1760621"/>
                    <a:pt x="260894" y="2041358"/>
                    <a:pt x="264904" y="2430379"/>
                  </a:cubicBezTo>
                  <a:cubicBezTo>
                    <a:pt x="268915" y="2819400"/>
                    <a:pt x="-27865" y="3348790"/>
                    <a:pt x="24272" y="3777916"/>
                  </a:cubicBezTo>
                  <a:cubicBezTo>
                    <a:pt x="76409" y="4207042"/>
                    <a:pt x="561683" y="4467727"/>
                    <a:pt x="577725" y="5005137"/>
                  </a:cubicBezTo>
                  <a:cubicBezTo>
                    <a:pt x="593767" y="5542548"/>
                    <a:pt x="116514" y="6509084"/>
                    <a:pt x="120525" y="7002379"/>
                  </a:cubicBezTo>
                  <a:cubicBezTo>
                    <a:pt x="124536" y="7495674"/>
                    <a:pt x="573714" y="7579895"/>
                    <a:pt x="601788" y="7964905"/>
                  </a:cubicBezTo>
                  <a:cubicBezTo>
                    <a:pt x="629862" y="8349915"/>
                    <a:pt x="252872" y="8935453"/>
                    <a:pt x="288967" y="9312442"/>
                  </a:cubicBezTo>
                  <a:cubicBezTo>
                    <a:pt x="325062" y="9689431"/>
                    <a:pt x="710073" y="10050379"/>
                    <a:pt x="818357" y="10226842"/>
                  </a:cubicBezTo>
                  <a:cubicBezTo>
                    <a:pt x="926641" y="10403305"/>
                    <a:pt x="932656" y="10387263"/>
                    <a:pt x="938672" y="10371221"/>
                  </a:cubicBezTo>
                </a:path>
              </a:pathLst>
            </a:custGeom>
            <a:noFill/>
            <a:ln w="9360">
              <a:solidFill>
                <a:srgbClr val="FF99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ru-RU">
                <a:solidFill>
                  <a:prstClr val="white"/>
                </a:solidFill>
                <a:latin typeface="Arial" charset="0"/>
                <a:ea typeface="Microsoft YaHei" pitchFamily="34" charset="-122"/>
              </a:endParaRPr>
            </a:p>
          </p:txBody>
        </p:sp>
      </p:grpSp>
      <p:sp>
        <p:nvSpPr>
          <p:cNvPr id="3081" name="Line 9"/>
          <p:cNvSpPr>
            <a:spLocks noChangeShapeType="1"/>
          </p:cNvSpPr>
          <p:nvPr/>
        </p:nvSpPr>
        <p:spPr bwMode="auto">
          <a:xfrm>
            <a:off x="1258888" y="3789363"/>
            <a:ext cx="7885112" cy="1587"/>
          </a:xfrm>
          <a:prstGeom prst="line">
            <a:avLst/>
          </a:prstGeom>
          <a:noFill/>
          <a:ln w="76320">
            <a:solidFill>
              <a:srgbClr val="FFCC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>
              <a:solidFill>
                <a:prstClr val="white"/>
              </a:solidFill>
              <a:latin typeface="Arial" charset="0"/>
              <a:ea typeface="Microsoft YaHei" pitchFamily="34" charset="-122"/>
            </a:endParaRPr>
          </a:p>
        </p:txBody>
      </p:sp>
      <p:sp>
        <p:nvSpPr>
          <p:cNvPr id="3082" name="Line 10"/>
          <p:cNvSpPr>
            <a:spLocks noChangeShapeType="1"/>
          </p:cNvSpPr>
          <p:nvPr/>
        </p:nvSpPr>
        <p:spPr bwMode="auto">
          <a:xfrm>
            <a:off x="2124075" y="3933825"/>
            <a:ext cx="7019925" cy="1588"/>
          </a:xfrm>
          <a:prstGeom prst="line">
            <a:avLst/>
          </a:prstGeom>
          <a:noFill/>
          <a:ln w="38160">
            <a:solidFill>
              <a:srgbClr val="FFCC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>
              <a:solidFill>
                <a:prstClr val="white"/>
              </a:solidFill>
              <a:latin typeface="Arial" charset="0"/>
              <a:ea typeface="Microsoft YaHei" pitchFamily="34" charset="-122"/>
            </a:endParaRPr>
          </a:p>
        </p:txBody>
      </p:sp>
      <p:sp>
        <p:nvSpPr>
          <p:cNvPr id="2054" name="Заголовок 1"/>
          <p:cNvSpPr>
            <a:spLocks noGrp="1"/>
          </p:cNvSpPr>
          <p:nvPr>
            <p:ph type="ctrTitle"/>
          </p:nvPr>
        </p:nvSpPr>
        <p:spPr>
          <a:xfrm>
            <a:off x="866328" y="4006825"/>
            <a:ext cx="8458200" cy="1222375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altLang="ru-RU" sz="4000" b="1" dirty="0" smtClean="0"/>
              <a:t>Модели территориального бренда</a:t>
            </a:r>
          </a:p>
        </p:txBody>
      </p:sp>
    </p:spTree>
    <p:extLst>
      <p:ext uri="{BB962C8B-B14F-4D97-AF65-F5344CB8AC3E}">
        <p14:creationId xmlns:p14="http://schemas.microsoft.com/office/powerpoint/2010/main" val="12542404"/>
      </p:ext>
    </p:extLst>
  </p:cSld>
  <p:clrMapOvr>
    <a:masterClrMapping/>
  </p:clrMapOvr>
  <p:transition spd="slow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 additive="repl">
                                        <p:cTn id="7" dur="500"/>
                                        <p:tgtEl>
                                          <p:spTgt spid="30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 additive="repl">
                                        <p:cTn id="11" dur="500"/>
                                        <p:tgtEl>
                                          <p:spTgt spid="30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81" grpId="0" animBg="1"/>
      <p:bldP spid="3082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338" name="Group 2"/>
          <p:cNvGrpSpPr>
            <a:grpSpLocks/>
          </p:cNvGrpSpPr>
          <p:nvPr/>
        </p:nvGrpSpPr>
        <p:grpSpPr bwMode="auto">
          <a:xfrm>
            <a:off x="28575" y="-19050"/>
            <a:ext cx="1228725" cy="11415713"/>
            <a:chOff x="18" y="-12"/>
            <a:chExt cx="774" cy="7191"/>
          </a:xfrm>
        </p:grpSpPr>
        <p:sp>
          <p:nvSpPr>
            <p:cNvPr id="14342" name="Freeform 3"/>
            <p:cNvSpPr>
              <a:spLocks noChangeArrowheads="1"/>
            </p:cNvSpPr>
            <p:nvPr/>
          </p:nvSpPr>
          <p:spPr bwMode="auto">
            <a:xfrm>
              <a:off x="102" y="-12"/>
              <a:ext cx="540" cy="7191"/>
            </a:xfrm>
            <a:custGeom>
              <a:avLst/>
              <a:gdLst>
                <a:gd name="T0" fmla="*/ 0 w 938672"/>
                <a:gd name="T1" fmla="*/ 0 h 10380482"/>
                <a:gd name="T2" fmla="*/ 0 w 938672"/>
                <a:gd name="T3" fmla="*/ 0 h 10380482"/>
                <a:gd name="T4" fmla="*/ 0 w 938672"/>
                <a:gd name="T5" fmla="*/ 0 h 10380482"/>
                <a:gd name="T6" fmla="*/ 0 w 938672"/>
                <a:gd name="T7" fmla="*/ 0 h 10380482"/>
                <a:gd name="T8" fmla="*/ 0 w 938672"/>
                <a:gd name="T9" fmla="*/ 0 h 10380482"/>
                <a:gd name="T10" fmla="*/ 0 w 938672"/>
                <a:gd name="T11" fmla="*/ 0 h 10380482"/>
                <a:gd name="T12" fmla="*/ 0 w 938672"/>
                <a:gd name="T13" fmla="*/ 0 h 10380482"/>
                <a:gd name="T14" fmla="*/ 0 w 938672"/>
                <a:gd name="T15" fmla="*/ 0 h 10380482"/>
                <a:gd name="T16" fmla="*/ 0 w 938672"/>
                <a:gd name="T17" fmla="*/ 0 h 10380482"/>
                <a:gd name="T18" fmla="*/ 0 w 938672"/>
                <a:gd name="T19" fmla="*/ 0 h 10380482"/>
                <a:gd name="T20" fmla="*/ 0 w 938672"/>
                <a:gd name="T21" fmla="*/ 0 h 1038048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38672" h="10380482">
                  <a:moveTo>
                    <a:pt x="209" y="0"/>
                  </a:moveTo>
                  <a:cubicBezTo>
                    <a:pt x="108493" y="144379"/>
                    <a:pt x="216778" y="288758"/>
                    <a:pt x="216778" y="529390"/>
                  </a:cubicBezTo>
                  <a:cubicBezTo>
                    <a:pt x="216778" y="770022"/>
                    <a:pt x="-7812" y="1126959"/>
                    <a:pt x="209" y="1443790"/>
                  </a:cubicBezTo>
                  <a:cubicBezTo>
                    <a:pt x="8230" y="1760621"/>
                    <a:pt x="260894" y="2041358"/>
                    <a:pt x="264904" y="2430379"/>
                  </a:cubicBezTo>
                  <a:cubicBezTo>
                    <a:pt x="268915" y="2819400"/>
                    <a:pt x="-27865" y="3348790"/>
                    <a:pt x="24272" y="3777916"/>
                  </a:cubicBezTo>
                  <a:cubicBezTo>
                    <a:pt x="76409" y="4207042"/>
                    <a:pt x="561683" y="4467727"/>
                    <a:pt x="577725" y="5005137"/>
                  </a:cubicBezTo>
                  <a:cubicBezTo>
                    <a:pt x="593767" y="5542548"/>
                    <a:pt x="116514" y="6509084"/>
                    <a:pt x="120525" y="7002379"/>
                  </a:cubicBezTo>
                  <a:cubicBezTo>
                    <a:pt x="124536" y="7495674"/>
                    <a:pt x="573714" y="7579895"/>
                    <a:pt x="601788" y="7964905"/>
                  </a:cubicBezTo>
                  <a:cubicBezTo>
                    <a:pt x="629862" y="8349915"/>
                    <a:pt x="252872" y="8935453"/>
                    <a:pt x="288967" y="9312442"/>
                  </a:cubicBezTo>
                  <a:cubicBezTo>
                    <a:pt x="325062" y="9689431"/>
                    <a:pt x="710073" y="10050379"/>
                    <a:pt x="818357" y="10226842"/>
                  </a:cubicBezTo>
                  <a:cubicBezTo>
                    <a:pt x="926641" y="10403305"/>
                    <a:pt x="932656" y="10387263"/>
                    <a:pt x="938672" y="10371221"/>
                  </a:cubicBezTo>
                </a:path>
              </a:pathLst>
            </a:custGeom>
            <a:noFill/>
            <a:ln w="9360">
              <a:solidFill>
                <a:srgbClr val="FF66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ru-RU">
                <a:solidFill>
                  <a:prstClr val="white"/>
                </a:solidFill>
                <a:latin typeface="Arial" charset="0"/>
                <a:ea typeface="Microsoft YaHei" pitchFamily="34" charset="-122"/>
              </a:endParaRPr>
            </a:p>
          </p:txBody>
        </p:sp>
        <p:sp>
          <p:nvSpPr>
            <p:cNvPr id="14343" name="Freeform 4"/>
            <p:cNvSpPr>
              <a:spLocks noChangeArrowheads="1"/>
            </p:cNvSpPr>
            <p:nvPr/>
          </p:nvSpPr>
          <p:spPr bwMode="auto">
            <a:xfrm>
              <a:off x="18" y="-12"/>
              <a:ext cx="540" cy="7191"/>
            </a:xfrm>
            <a:custGeom>
              <a:avLst/>
              <a:gdLst>
                <a:gd name="T0" fmla="*/ 0 w 938672"/>
                <a:gd name="T1" fmla="*/ 0 h 10380482"/>
                <a:gd name="T2" fmla="*/ 0 w 938672"/>
                <a:gd name="T3" fmla="*/ 0 h 10380482"/>
                <a:gd name="T4" fmla="*/ 0 w 938672"/>
                <a:gd name="T5" fmla="*/ 0 h 10380482"/>
                <a:gd name="T6" fmla="*/ 0 w 938672"/>
                <a:gd name="T7" fmla="*/ 0 h 10380482"/>
                <a:gd name="T8" fmla="*/ 0 w 938672"/>
                <a:gd name="T9" fmla="*/ 0 h 10380482"/>
                <a:gd name="T10" fmla="*/ 0 w 938672"/>
                <a:gd name="T11" fmla="*/ 0 h 10380482"/>
                <a:gd name="T12" fmla="*/ 0 w 938672"/>
                <a:gd name="T13" fmla="*/ 0 h 10380482"/>
                <a:gd name="T14" fmla="*/ 0 w 938672"/>
                <a:gd name="T15" fmla="*/ 0 h 10380482"/>
                <a:gd name="T16" fmla="*/ 0 w 938672"/>
                <a:gd name="T17" fmla="*/ 0 h 10380482"/>
                <a:gd name="T18" fmla="*/ 0 w 938672"/>
                <a:gd name="T19" fmla="*/ 0 h 10380482"/>
                <a:gd name="T20" fmla="*/ 0 w 938672"/>
                <a:gd name="T21" fmla="*/ 0 h 1038048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38672" h="10380482">
                  <a:moveTo>
                    <a:pt x="209" y="0"/>
                  </a:moveTo>
                  <a:cubicBezTo>
                    <a:pt x="108493" y="144379"/>
                    <a:pt x="216778" y="288758"/>
                    <a:pt x="216778" y="529390"/>
                  </a:cubicBezTo>
                  <a:cubicBezTo>
                    <a:pt x="216778" y="770022"/>
                    <a:pt x="-7812" y="1126959"/>
                    <a:pt x="209" y="1443790"/>
                  </a:cubicBezTo>
                  <a:cubicBezTo>
                    <a:pt x="8230" y="1760621"/>
                    <a:pt x="260894" y="2041358"/>
                    <a:pt x="264904" y="2430379"/>
                  </a:cubicBezTo>
                  <a:cubicBezTo>
                    <a:pt x="268915" y="2819400"/>
                    <a:pt x="-27865" y="3348790"/>
                    <a:pt x="24272" y="3777916"/>
                  </a:cubicBezTo>
                  <a:cubicBezTo>
                    <a:pt x="76409" y="4207042"/>
                    <a:pt x="561683" y="4467727"/>
                    <a:pt x="577725" y="5005137"/>
                  </a:cubicBezTo>
                  <a:cubicBezTo>
                    <a:pt x="593767" y="5542548"/>
                    <a:pt x="116514" y="6509084"/>
                    <a:pt x="120525" y="7002379"/>
                  </a:cubicBezTo>
                  <a:cubicBezTo>
                    <a:pt x="124536" y="7495674"/>
                    <a:pt x="573714" y="7579895"/>
                    <a:pt x="601788" y="7964905"/>
                  </a:cubicBezTo>
                  <a:cubicBezTo>
                    <a:pt x="629862" y="8349915"/>
                    <a:pt x="252872" y="8935453"/>
                    <a:pt x="288967" y="9312442"/>
                  </a:cubicBezTo>
                  <a:cubicBezTo>
                    <a:pt x="325062" y="9689431"/>
                    <a:pt x="710073" y="10050379"/>
                    <a:pt x="818357" y="10226842"/>
                  </a:cubicBezTo>
                  <a:cubicBezTo>
                    <a:pt x="926641" y="10403305"/>
                    <a:pt x="932656" y="10387263"/>
                    <a:pt x="938672" y="10371221"/>
                  </a:cubicBezTo>
                </a:path>
              </a:pathLst>
            </a:custGeom>
            <a:noFill/>
            <a:ln w="9360">
              <a:solidFill>
                <a:srgbClr val="99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ru-RU">
                <a:solidFill>
                  <a:prstClr val="white"/>
                </a:solidFill>
                <a:latin typeface="Arial" charset="0"/>
                <a:ea typeface="Microsoft YaHei" pitchFamily="34" charset="-122"/>
              </a:endParaRPr>
            </a:p>
          </p:txBody>
        </p:sp>
        <p:sp>
          <p:nvSpPr>
            <p:cNvPr id="14344" name="Freeform 5"/>
            <p:cNvSpPr>
              <a:spLocks noChangeArrowheads="1"/>
            </p:cNvSpPr>
            <p:nvPr/>
          </p:nvSpPr>
          <p:spPr bwMode="auto">
            <a:xfrm>
              <a:off x="252" y="-12"/>
              <a:ext cx="540" cy="7191"/>
            </a:xfrm>
            <a:custGeom>
              <a:avLst/>
              <a:gdLst>
                <a:gd name="T0" fmla="*/ 0 w 938672"/>
                <a:gd name="T1" fmla="*/ 0 h 10380482"/>
                <a:gd name="T2" fmla="*/ 0 w 938672"/>
                <a:gd name="T3" fmla="*/ 0 h 10380482"/>
                <a:gd name="T4" fmla="*/ 0 w 938672"/>
                <a:gd name="T5" fmla="*/ 0 h 10380482"/>
                <a:gd name="T6" fmla="*/ 0 w 938672"/>
                <a:gd name="T7" fmla="*/ 0 h 10380482"/>
                <a:gd name="T8" fmla="*/ 0 w 938672"/>
                <a:gd name="T9" fmla="*/ 0 h 10380482"/>
                <a:gd name="T10" fmla="*/ 0 w 938672"/>
                <a:gd name="T11" fmla="*/ 0 h 10380482"/>
                <a:gd name="T12" fmla="*/ 0 w 938672"/>
                <a:gd name="T13" fmla="*/ 0 h 10380482"/>
                <a:gd name="T14" fmla="*/ 0 w 938672"/>
                <a:gd name="T15" fmla="*/ 0 h 10380482"/>
                <a:gd name="T16" fmla="*/ 0 w 938672"/>
                <a:gd name="T17" fmla="*/ 0 h 10380482"/>
                <a:gd name="T18" fmla="*/ 0 w 938672"/>
                <a:gd name="T19" fmla="*/ 0 h 10380482"/>
                <a:gd name="T20" fmla="*/ 0 w 938672"/>
                <a:gd name="T21" fmla="*/ 0 h 1038048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38672" h="10380482">
                  <a:moveTo>
                    <a:pt x="209" y="0"/>
                  </a:moveTo>
                  <a:cubicBezTo>
                    <a:pt x="108493" y="144379"/>
                    <a:pt x="216778" y="288758"/>
                    <a:pt x="216778" y="529390"/>
                  </a:cubicBezTo>
                  <a:cubicBezTo>
                    <a:pt x="216778" y="770022"/>
                    <a:pt x="-7812" y="1126959"/>
                    <a:pt x="209" y="1443790"/>
                  </a:cubicBezTo>
                  <a:cubicBezTo>
                    <a:pt x="8230" y="1760621"/>
                    <a:pt x="260894" y="2041358"/>
                    <a:pt x="264904" y="2430379"/>
                  </a:cubicBezTo>
                  <a:cubicBezTo>
                    <a:pt x="268915" y="2819400"/>
                    <a:pt x="-27865" y="3348790"/>
                    <a:pt x="24272" y="3777916"/>
                  </a:cubicBezTo>
                  <a:cubicBezTo>
                    <a:pt x="76409" y="4207042"/>
                    <a:pt x="561683" y="4467727"/>
                    <a:pt x="577725" y="5005137"/>
                  </a:cubicBezTo>
                  <a:cubicBezTo>
                    <a:pt x="593767" y="5542548"/>
                    <a:pt x="116514" y="6509084"/>
                    <a:pt x="120525" y="7002379"/>
                  </a:cubicBezTo>
                  <a:cubicBezTo>
                    <a:pt x="124536" y="7495674"/>
                    <a:pt x="573714" y="7579895"/>
                    <a:pt x="601788" y="7964905"/>
                  </a:cubicBezTo>
                  <a:cubicBezTo>
                    <a:pt x="629862" y="8349915"/>
                    <a:pt x="252872" y="8935453"/>
                    <a:pt x="288967" y="9312442"/>
                  </a:cubicBezTo>
                  <a:cubicBezTo>
                    <a:pt x="325062" y="9689431"/>
                    <a:pt x="710073" y="10050379"/>
                    <a:pt x="818357" y="10226842"/>
                  </a:cubicBezTo>
                  <a:cubicBezTo>
                    <a:pt x="926641" y="10403305"/>
                    <a:pt x="932656" y="10387263"/>
                    <a:pt x="938672" y="10371221"/>
                  </a:cubicBezTo>
                </a:path>
              </a:pathLst>
            </a:custGeom>
            <a:noFill/>
            <a:ln w="9360">
              <a:solidFill>
                <a:srgbClr val="FFCC99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ru-RU">
                <a:solidFill>
                  <a:prstClr val="white"/>
                </a:solidFill>
                <a:latin typeface="Arial" charset="0"/>
                <a:ea typeface="Microsoft YaHei" pitchFamily="34" charset="-122"/>
              </a:endParaRPr>
            </a:p>
          </p:txBody>
        </p:sp>
        <p:sp>
          <p:nvSpPr>
            <p:cNvPr id="14345" name="Freeform 6"/>
            <p:cNvSpPr>
              <a:spLocks noChangeArrowheads="1"/>
            </p:cNvSpPr>
            <p:nvPr/>
          </p:nvSpPr>
          <p:spPr bwMode="auto">
            <a:xfrm>
              <a:off x="180" y="-12"/>
              <a:ext cx="540" cy="7191"/>
            </a:xfrm>
            <a:custGeom>
              <a:avLst/>
              <a:gdLst>
                <a:gd name="T0" fmla="*/ 0 w 938672"/>
                <a:gd name="T1" fmla="*/ 0 h 10380482"/>
                <a:gd name="T2" fmla="*/ 0 w 938672"/>
                <a:gd name="T3" fmla="*/ 0 h 10380482"/>
                <a:gd name="T4" fmla="*/ 0 w 938672"/>
                <a:gd name="T5" fmla="*/ 0 h 10380482"/>
                <a:gd name="T6" fmla="*/ 0 w 938672"/>
                <a:gd name="T7" fmla="*/ 0 h 10380482"/>
                <a:gd name="T8" fmla="*/ 0 w 938672"/>
                <a:gd name="T9" fmla="*/ 0 h 10380482"/>
                <a:gd name="T10" fmla="*/ 0 w 938672"/>
                <a:gd name="T11" fmla="*/ 0 h 10380482"/>
                <a:gd name="T12" fmla="*/ 0 w 938672"/>
                <a:gd name="T13" fmla="*/ 0 h 10380482"/>
                <a:gd name="T14" fmla="*/ 0 w 938672"/>
                <a:gd name="T15" fmla="*/ 0 h 10380482"/>
                <a:gd name="T16" fmla="*/ 0 w 938672"/>
                <a:gd name="T17" fmla="*/ 0 h 10380482"/>
                <a:gd name="T18" fmla="*/ 0 w 938672"/>
                <a:gd name="T19" fmla="*/ 0 h 10380482"/>
                <a:gd name="T20" fmla="*/ 0 w 938672"/>
                <a:gd name="T21" fmla="*/ 0 h 1038048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38672" h="10380482">
                  <a:moveTo>
                    <a:pt x="209" y="0"/>
                  </a:moveTo>
                  <a:cubicBezTo>
                    <a:pt x="108493" y="144379"/>
                    <a:pt x="216778" y="288758"/>
                    <a:pt x="216778" y="529390"/>
                  </a:cubicBezTo>
                  <a:cubicBezTo>
                    <a:pt x="216778" y="770022"/>
                    <a:pt x="-7812" y="1126959"/>
                    <a:pt x="209" y="1443790"/>
                  </a:cubicBezTo>
                  <a:cubicBezTo>
                    <a:pt x="8230" y="1760621"/>
                    <a:pt x="260894" y="2041358"/>
                    <a:pt x="264904" y="2430379"/>
                  </a:cubicBezTo>
                  <a:cubicBezTo>
                    <a:pt x="268915" y="2819400"/>
                    <a:pt x="-27865" y="3348790"/>
                    <a:pt x="24272" y="3777916"/>
                  </a:cubicBezTo>
                  <a:cubicBezTo>
                    <a:pt x="76409" y="4207042"/>
                    <a:pt x="561683" y="4467727"/>
                    <a:pt x="577725" y="5005137"/>
                  </a:cubicBezTo>
                  <a:cubicBezTo>
                    <a:pt x="593767" y="5542548"/>
                    <a:pt x="116514" y="6509084"/>
                    <a:pt x="120525" y="7002379"/>
                  </a:cubicBezTo>
                  <a:cubicBezTo>
                    <a:pt x="124536" y="7495674"/>
                    <a:pt x="573714" y="7579895"/>
                    <a:pt x="601788" y="7964905"/>
                  </a:cubicBezTo>
                  <a:cubicBezTo>
                    <a:pt x="629862" y="8349915"/>
                    <a:pt x="252872" y="8935453"/>
                    <a:pt x="288967" y="9312442"/>
                  </a:cubicBezTo>
                  <a:cubicBezTo>
                    <a:pt x="325062" y="9689431"/>
                    <a:pt x="710073" y="10050379"/>
                    <a:pt x="818357" y="10226842"/>
                  </a:cubicBezTo>
                  <a:cubicBezTo>
                    <a:pt x="926641" y="10403305"/>
                    <a:pt x="932656" y="10387263"/>
                    <a:pt x="938672" y="10371221"/>
                  </a:cubicBezTo>
                </a:path>
              </a:pathLst>
            </a:custGeom>
            <a:noFill/>
            <a:ln w="9360">
              <a:solidFill>
                <a:srgbClr val="FFCC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ru-RU">
                <a:solidFill>
                  <a:prstClr val="white"/>
                </a:solidFill>
                <a:latin typeface="Arial" charset="0"/>
                <a:ea typeface="Microsoft YaHei" pitchFamily="34" charset="-122"/>
              </a:endParaRPr>
            </a:p>
          </p:txBody>
        </p:sp>
        <p:sp>
          <p:nvSpPr>
            <p:cNvPr id="14346" name="Freeform 7"/>
            <p:cNvSpPr>
              <a:spLocks noChangeArrowheads="1"/>
            </p:cNvSpPr>
            <p:nvPr/>
          </p:nvSpPr>
          <p:spPr bwMode="auto">
            <a:xfrm>
              <a:off x="60" y="-12"/>
              <a:ext cx="540" cy="7191"/>
            </a:xfrm>
            <a:custGeom>
              <a:avLst/>
              <a:gdLst>
                <a:gd name="T0" fmla="*/ 0 w 938672"/>
                <a:gd name="T1" fmla="*/ 0 h 10380482"/>
                <a:gd name="T2" fmla="*/ 0 w 938672"/>
                <a:gd name="T3" fmla="*/ 0 h 10380482"/>
                <a:gd name="T4" fmla="*/ 0 w 938672"/>
                <a:gd name="T5" fmla="*/ 0 h 10380482"/>
                <a:gd name="T6" fmla="*/ 0 w 938672"/>
                <a:gd name="T7" fmla="*/ 0 h 10380482"/>
                <a:gd name="T8" fmla="*/ 0 w 938672"/>
                <a:gd name="T9" fmla="*/ 0 h 10380482"/>
                <a:gd name="T10" fmla="*/ 0 w 938672"/>
                <a:gd name="T11" fmla="*/ 0 h 10380482"/>
                <a:gd name="T12" fmla="*/ 0 w 938672"/>
                <a:gd name="T13" fmla="*/ 0 h 10380482"/>
                <a:gd name="T14" fmla="*/ 0 w 938672"/>
                <a:gd name="T15" fmla="*/ 0 h 10380482"/>
                <a:gd name="T16" fmla="*/ 0 w 938672"/>
                <a:gd name="T17" fmla="*/ 0 h 10380482"/>
                <a:gd name="T18" fmla="*/ 0 w 938672"/>
                <a:gd name="T19" fmla="*/ 0 h 10380482"/>
                <a:gd name="T20" fmla="*/ 0 w 938672"/>
                <a:gd name="T21" fmla="*/ 0 h 1038048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38672" h="10380482">
                  <a:moveTo>
                    <a:pt x="209" y="0"/>
                  </a:moveTo>
                  <a:cubicBezTo>
                    <a:pt x="108493" y="144379"/>
                    <a:pt x="216778" y="288758"/>
                    <a:pt x="216778" y="529390"/>
                  </a:cubicBezTo>
                  <a:cubicBezTo>
                    <a:pt x="216778" y="770022"/>
                    <a:pt x="-7812" y="1126959"/>
                    <a:pt x="209" y="1443790"/>
                  </a:cubicBezTo>
                  <a:cubicBezTo>
                    <a:pt x="8230" y="1760621"/>
                    <a:pt x="260894" y="2041358"/>
                    <a:pt x="264904" y="2430379"/>
                  </a:cubicBezTo>
                  <a:cubicBezTo>
                    <a:pt x="268915" y="2819400"/>
                    <a:pt x="-27865" y="3348790"/>
                    <a:pt x="24272" y="3777916"/>
                  </a:cubicBezTo>
                  <a:cubicBezTo>
                    <a:pt x="76409" y="4207042"/>
                    <a:pt x="561683" y="4467727"/>
                    <a:pt x="577725" y="5005137"/>
                  </a:cubicBezTo>
                  <a:cubicBezTo>
                    <a:pt x="593767" y="5542548"/>
                    <a:pt x="116514" y="6509084"/>
                    <a:pt x="120525" y="7002379"/>
                  </a:cubicBezTo>
                  <a:cubicBezTo>
                    <a:pt x="124536" y="7495674"/>
                    <a:pt x="573714" y="7579895"/>
                    <a:pt x="601788" y="7964905"/>
                  </a:cubicBezTo>
                  <a:cubicBezTo>
                    <a:pt x="629862" y="8349915"/>
                    <a:pt x="252872" y="8935453"/>
                    <a:pt x="288967" y="9312442"/>
                  </a:cubicBezTo>
                  <a:cubicBezTo>
                    <a:pt x="325062" y="9689431"/>
                    <a:pt x="710073" y="10050379"/>
                    <a:pt x="818357" y="10226842"/>
                  </a:cubicBezTo>
                  <a:cubicBezTo>
                    <a:pt x="926641" y="10403305"/>
                    <a:pt x="932656" y="10387263"/>
                    <a:pt x="938672" y="10371221"/>
                  </a:cubicBezTo>
                </a:path>
              </a:pathLst>
            </a:custGeom>
            <a:noFill/>
            <a:ln w="9360">
              <a:solidFill>
                <a:srgbClr val="FF99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ru-RU">
                <a:solidFill>
                  <a:prstClr val="white"/>
                </a:solidFill>
                <a:latin typeface="Arial" charset="0"/>
                <a:ea typeface="Microsoft YaHei" pitchFamily="34" charset="-122"/>
              </a:endParaRPr>
            </a:p>
          </p:txBody>
        </p:sp>
      </p:grpSp>
      <p:sp>
        <p:nvSpPr>
          <p:cNvPr id="6152" name="Line 8"/>
          <p:cNvSpPr>
            <a:spLocks noChangeShapeType="1"/>
          </p:cNvSpPr>
          <p:nvPr/>
        </p:nvSpPr>
        <p:spPr bwMode="auto">
          <a:xfrm>
            <a:off x="1258888" y="4867275"/>
            <a:ext cx="7885112" cy="1588"/>
          </a:xfrm>
          <a:prstGeom prst="line">
            <a:avLst/>
          </a:prstGeom>
          <a:noFill/>
          <a:ln w="76320">
            <a:solidFill>
              <a:srgbClr val="FFCC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>
              <a:solidFill>
                <a:prstClr val="white"/>
              </a:solidFill>
              <a:latin typeface="Arial" charset="0"/>
              <a:ea typeface="Microsoft YaHei" pitchFamily="34" charset="-122"/>
            </a:endParaRPr>
          </a:p>
        </p:txBody>
      </p:sp>
      <p:sp>
        <p:nvSpPr>
          <p:cNvPr id="6153" name="Line 9"/>
          <p:cNvSpPr>
            <a:spLocks noChangeShapeType="1"/>
          </p:cNvSpPr>
          <p:nvPr/>
        </p:nvSpPr>
        <p:spPr bwMode="auto">
          <a:xfrm>
            <a:off x="2124075" y="5083175"/>
            <a:ext cx="7019925" cy="1588"/>
          </a:xfrm>
          <a:prstGeom prst="line">
            <a:avLst/>
          </a:prstGeom>
          <a:noFill/>
          <a:ln w="38160">
            <a:solidFill>
              <a:srgbClr val="FFCC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>
              <a:solidFill>
                <a:prstClr val="white"/>
              </a:solidFill>
              <a:latin typeface="Arial" charset="0"/>
              <a:ea typeface="Microsoft YaHei" pitchFamily="34" charset="-122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8674" y="457200"/>
            <a:ext cx="8162925" cy="838200"/>
          </a:xfrm>
        </p:spPr>
        <p:txBody>
          <a:bodyPr/>
          <a:lstStyle/>
          <a:p>
            <a:r>
              <a:rPr lang="ru-RU" dirty="0" smtClean="0"/>
              <a:t>Модель </a:t>
            </a:r>
            <a:r>
              <a:rPr lang="ru-RU" dirty="0" err="1" smtClean="0"/>
              <a:t>Каваратзиса</a:t>
            </a: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143000" y="1268760"/>
            <a:ext cx="8001000" cy="55851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20622904"/>
      </p:ext>
    </p:extLst>
  </p:cSld>
  <p:clrMapOvr>
    <a:masterClrMapping/>
  </p:clrMapOvr>
  <p:transition spd="slow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 additive="repl">
                                        <p:cTn id="7" dur="500"/>
                                        <p:tgtEl>
                                          <p:spTgt spid="6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 additive="repl">
                                        <p:cTn id="11" dur="500"/>
                                        <p:tgtEl>
                                          <p:spTgt spid="6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52" grpId="0" animBg="1"/>
      <p:bldP spid="6153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ChangeArrowheads="1"/>
          </p:cNvSpPr>
          <p:nvPr/>
        </p:nvSpPr>
        <p:spPr bwMode="auto">
          <a:xfrm>
            <a:off x="885825" y="260573"/>
            <a:ext cx="8258175" cy="792163"/>
          </a:xfrm>
          <a:prstGeom prst="rect">
            <a:avLst/>
          </a:prstGeom>
          <a:solidFill>
            <a:srgbClr val="FF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ru-RU" altLang="ru-RU" sz="3000" b="1" dirty="0" smtClean="0">
                <a:solidFill>
                  <a:prstClr val="white"/>
                </a:solidFill>
                <a:latin typeface="Arial" charset="0"/>
                <a:ea typeface="Microsoft YaHei" pitchFamily="34" charset="-122"/>
              </a:rPr>
              <a:t>Концепция бренда на основе </a:t>
            </a:r>
          </a:p>
          <a:p>
            <a:pPr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ru-RU" altLang="ru-RU" sz="3000" b="1" dirty="0" smtClean="0">
                <a:solidFill>
                  <a:prstClr val="white"/>
                </a:solidFill>
                <a:latin typeface="Arial" charset="0"/>
                <a:ea typeface="Microsoft YaHei" pitchFamily="34" charset="-122"/>
              </a:rPr>
              <a:t>Конкурентной идентичности С. </a:t>
            </a:r>
            <a:r>
              <a:rPr lang="ru-RU" altLang="ru-RU" sz="3000" b="1" dirty="0" err="1" smtClean="0">
                <a:solidFill>
                  <a:prstClr val="white"/>
                </a:solidFill>
                <a:latin typeface="Arial" charset="0"/>
                <a:ea typeface="Microsoft YaHei" pitchFamily="34" charset="-122"/>
              </a:rPr>
              <a:t>Анхольта</a:t>
            </a:r>
            <a:r>
              <a:rPr lang="ru-RU" altLang="ru-RU" sz="3000" b="1" dirty="0" smtClean="0">
                <a:solidFill>
                  <a:prstClr val="white"/>
                </a:solidFill>
                <a:latin typeface="Arial" charset="0"/>
                <a:ea typeface="Microsoft YaHei" pitchFamily="34" charset="-122"/>
              </a:rPr>
              <a:t>. </a:t>
            </a:r>
            <a:endParaRPr lang="ru-RU" altLang="ru-RU" sz="3000" b="1" dirty="0">
              <a:solidFill>
                <a:prstClr val="white"/>
              </a:solidFill>
              <a:latin typeface="Arial" charset="0"/>
              <a:ea typeface="Microsoft YaHei" pitchFamily="34" charset="-122"/>
            </a:endParaRPr>
          </a:p>
        </p:txBody>
      </p:sp>
      <p:grpSp>
        <p:nvGrpSpPr>
          <p:cNvPr id="15363" name="Group 4"/>
          <p:cNvGrpSpPr>
            <a:grpSpLocks/>
          </p:cNvGrpSpPr>
          <p:nvPr/>
        </p:nvGrpSpPr>
        <p:grpSpPr bwMode="auto">
          <a:xfrm>
            <a:off x="28575" y="-19050"/>
            <a:ext cx="1228725" cy="11415713"/>
            <a:chOff x="18" y="-12"/>
            <a:chExt cx="774" cy="7191"/>
          </a:xfrm>
        </p:grpSpPr>
        <p:sp>
          <p:nvSpPr>
            <p:cNvPr id="15367" name="Freeform 5"/>
            <p:cNvSpPr>
              <a:spLocks noChangeArrowheads="1"/>
            </p:cNvSpPr>
            <p:nvPr/>
          </p:nvSpPr>
          <p:spPr bwMode="auto">
            <a:xfrm>
              <a:off x="102" y="-12"/>
              <a:ext cx="540" cy="7191"/>
            </a:xfrm>
            <a:custGeom>
              <a:avLst/>
              <a:gdLst>
                <a:gd name="T0" fmla="*/ 0 w 938672"/>
                <a:gd name="T1" fmla="*/ 0 h 10380482"/>
                <a:gd name="T2" fmla="*/ 0 w 938672"/>
                <a:gd name="T3" fmla="*/ 0 h 10380482"/>
                <a:gd name="T4" fmla="*/ 0 w 938672"/>
                <a:gd name="T5" fmla="*/ 0 h 10380482"/>
                <a:gd name="T6" fmla="*/ 0 w 938672"/>
                <a:gd name="T7" fmla="*/ 0 h 10380482"/>
                <a:gd name="T8" fmla="*/ 0 w 938672"/>
                <a:gd name="T9" fmla="*/ 0 h 10380482"/>
                <a:gd name="T10" fmla="*/ 0 w 938672"/>
                <a:gd name="T11" fmla="*/ 0 h 10380482"/>
                <a:gd name="T12" fmla="*/ 0 w 938672"/>
                <a:gd name="T13" fmla="*/ 0 h 10380482"/>
                <a:gd name="T14" fmla="*/ 0 w 938672"/>
                <a:gd name="T15" fmla="*/ 0 h 10380482"/>
                <a:gd name="T16" fmla="*/ 0 w 938672"/>
                <a:gd name="T17" fmla="*/ 0 h 10380482"/>
                <a:gd name="T18" fmla="*/ 0 w 938672"/>
                <a:gd name="T19" fmla="*/ 0 h 10380482"/>
                <a:gd name="T20" fmla="*/ 0 w 938672"/>
                <a:gd name="T21" fmla="*/ 0 h 1038048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38672" h="10380482">
                  <a:moveTo>
                    <a:pt x="209" y="0"/>
                  </a:moveTo>
                  <a:cubicBezTo>
                    <a:pt x="108493" y="144379"/>
                    <a:pt x="216778" y="288758"/>
                    <a:pt x="216778" y="529390"/>
                  </a:cubicBezTo>
                  <a:cubicBezTo>
                    <a:pt x="216778" y="770022"/>
                    <a:pt x="-7812" y="1126959"/>
                    <a:pt x="209" y="1443790"/>
                  </a:cubicBezTo>
                  <a:cubicBezTo>
                    <a:pt x="8230" y="1760621"/>
                    <a:pt x="260894" y="2041358"/>
                    <a:pt x="264904" y="2430379"/>
                  </a:cubicBezTo>
                  <a:cubicBezTo>
                    <a:pt x="268915" y="2819400"/>
                    <a:pt x="-27865" y="3348790"/>
                    <a:pt x="24272" y="3777916"/>
                  </a:cubicBezTo>
                  <a:cubicBezTo>
                    <a:pt x="76409" y="4207042"/>
                    <a:pt x="561683" y="4467727"/>
                    <a:pt x="577725" y="5005137"/>
                  </a:cubicBezTo>
                  <a:cubicBezTo>
                    <a:pt x="593767" y="5542548"/>
                    <a:pt x="116514" y="6509084"/>
                    <a:pt x="120525" y="7002379"/>
                  </a:cubicBezTo>
                  <a:cubicBezTo>
                    <a:pt x="124536" y="7495674"/>
                    <a:pt x="573714" y="7579895"/>
                    <a:pt x="601788" y="7964905"/>
                  </a:cubicBezTo>
                  <a:cubicBezTo>
                    <a:pt x="629862" y="8349915"/>
                    <a:pt x="252872" y="8935453"/>
                    <a:pt x="288967" y="9312442"/>
                  </a:cubicBezTo>
                  <a:cubicBezTo>
                    <a:pt x="325062" y="9689431"/>
                    <a:pt x="710073" y="10050379"/>
                    <a:pt x="818357" y="10226842"/>
                  </a:cubicBezTo>
                  <a:cubicBezTo>
                    <a:pt x="926641" y="10403305"/>
                    <a:pt x="932656" y="10387263"/>
                    <a:pt x="938672" y="10371221"/>
                  </a:cubicBezTo>
                </a:path>
              </a:pathLst>
            </a:custGeom>
            <a:noFill/>
            <a:ln w="9360">
              <a:solidFill>
                <a:srgbClr val="FF66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ru-RU">
                <a:solidFill>
                  <a:prstClr val="white"/>
                </a:solidFill>
                <a:latin typeface="Arial" charset="0"/>
                <a:ea typeface="Microsoft YaHei" pitchFamily="34" charset="-122"/>
              </a:endParaRPr>
            </a:p>
          </p:txBody>
        </p:sp>
        <p:sp>
          <p:nvSpPr>
            <p:cNvPr id="15368" name="Freeform 6"/>
            <p:cNvSpPr>
              <a:spLocks noChangeArrowheads="1"/>
            </p:cNvSpPr>
            <p:nvPr/>
          </p:nvSpPr>
          <p:spPr bwMode="auto">
            <a:xfrm>
              <a:off x="18" y="-12"/>
              <a:ext cx="540" cy="7191"/>
            </a:xfrm>
            <a:custGeom>
              <a:avLst/>
              <a:gdLst>
                <a:gd name="T0" fmla="*/ 0 w 938672"/>
                <a:gd name="T1" fmla="*/ 0 h 10380482"/>
                <a:gd name="T2" fmla="*/ 0 w 938672"/>
                <a:gd name="T3" fmla="*/ 0 h 10380482"/>
                <a:gd name="T4" fmla="*/ 0 w 938672"/>
                <a:gd name="T5" fmla="*/ 0 h 10380482"/>
                <a:gd name="T6" fmla="*/ 0 w 938672"/>
                <a:gd name="T7" fmla="*/ 0 h 10380482"/>
                <a:gd name="T8" fmla="*/ 0 w 938672"/>
                <a:gd name="T9" fmla="*/ 0 h 10380482"/>
                <a:gd name="T10" fmla="*/ 0 w 938672"/>
                <a:gd name="T11" fmla="*/ 0 h 10380482"/>
                <a:gd name="T12" fmla="*/ 0 w 938672"/>
                <a:gd name="T13" fmla="*/ 0 h 10380482"/>
                <a:gd name="T14" fmla="*/ 0 w 938672"/>
                <a:gd name="T15" fmla="*/ 0 h 10380482"/>
                <a:gd name="T16" fmla="*/ 0 w 938672"/>
                <a:gd name="T17" fmla="*/ 0 h 10380482"/>
                <a:gd name="T18" fmla="*/ 0 w 938672"/>
                <a:gd name="T19" fmla="*/ 0 h 10380482"/>
                <a:gd name="T20" fmla="*/ 0 w 938672"/>
                <a:gd name="T21" fmla="*/ 0 h 1038048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38672" h="10380482">
                  <a:moveTo>
                    <a:pt x="209" y="0"/>
                  </a:moveTo>
                  <a:cubicBezTo>
                    <a:pt x="108493" y="144379"/>
                    <a:pt x="216778" y="288758"/>
                    <a:pt x="216778" y="529390"/>
                  </a:cubicBezTo>
                  <a:cubicBezTo>
                    <a:pt x="216778" y="770022"/>
                    <a:pt x="-7812" y="1126959"/>
                    <a:pt x="209" y="1443790"/>
                  </a:cubicBezTo>
                  <a:cubicBezTo>
                    <a:pt x="8230" y="1760621"/>
                    <a:pt x="260894" y="2041358"/>
                    <a:pt x="264904" y="2430379"/>
                  </a:cubicBezTo>
                  <a:cubicBezTo>
                    <a:pt x="268915" y="2819400"/>
                    <a:pt x="-27865" y="3348790"/>
                    <a:pt x="24272" y="3777916"/>
                  </a:cubicBezTo>
                  <a:cubicBezTo>
                    <a:pt x="76409" y="4207042"/>
                    <a:pt x="561683" y="4467727"/>
                    <a:pt x="577725" y="5005137"/>
                  </a:cubicBezTo>
                  <a:cubicBezTo>
                    <a:pt x="593767" y="5542548"/>
                    <a:pt x="116514" y="6509084"/>
                    <a:pt x="120525" y="7002379"/>
                  </a:cubicBezTo>
                  <a:cubicBezTo>
                    <a:pt x="124536" y="7495674"/>
                    <a:pt x="573714" y="7579895"/>
                    <a:pt x="601788" y="7964905"/>
                  </a:cubicBezTo>
                  <a:cubicBezTo>
                    <a:pt x="629862" y="8349915"/>
                    <a:pt x="252872" y="8935453"/>
                    <a:pt x="288967" y="9312442"/>
                  </a:cubicBezTo>
                  <a:cubicBezTo>
                    <a:pt x="325062" y="9689431"/>
                    <a:pt x="710073" y="10050379"/>
                    <a:pt x="818357" y="10226842"/>
                  </a:cubicBezTo>
                  <a:cubicBezTo>
                    <a:pt x="926641" y="10403305"/>
                    <a:pt x="932656" y="10387263"/>
                    <a:pt x="938672" y="10371221"/>
                  </a:cubicBezTo>
                </a:path>
              </a:pathLst>
            </a:custGeom>
            <a:noFill/>
            <a:ln w="9360">
              <a:solidFill>
                <a:srgbClr val="99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ru-RU">
                <a:solidFill>
                  <a:prstClr val="white"/>
                </a:solidFill>
                <a:latin typeface="Arial" charset="0"/>
                <a:ea typeface="Microsoft YaHei" pitchFamily="34" charset="-122"/>
              </a:endParaRPr>
            </a:p>
          </p:txBody>
        </p:sp>
        <p:sp>
          <p:nvSpPr>
            <p:cNvPr id="15369" name="Freeform 7"/>
            <p:cNvSpPr>
              <a:spLocks noChangeArrowheads="1"/>
            </p:cNvSpPr>
            <p:nvPr/>
          </p:nvSpPr>
          <p:spPr bwMode="auto">
            <a:xfrm>
              <a:off x="252" y="-12"/>
              <a:ext cx="540" cy="7191"/>
            </a:xfrm>
            <a:custGeom>
              <a:avLst/>
              <a:gdLst>
                <a:gd name="T0" fmla="*/ 0 w 938672"/>
                <a:gd name="T1" fmla="*/ 0 h 10380482"/>
                <a:gd name="T2" fmla="*/ 0 w 938672"/>
                <a:gd name="T3" fmla="*/ 0 h 10380482"/>
                <a:gd name="T4" fmla="*/ 0 w 938672"/>
                <a:gd name="T5" fmla="*/ 0 h 10380482"/>
                <a:gd name="T6" fmla="*/ 0 w 938672"/>
                <a:gd name="T7" fmla="*/ 0 h 10380482"/>
                <a:gd name="T8" fmla="*/ 0 w 938672"/>
                <a:gd name="T9" fmla="*/ 0 h 10380482"/>
                <a:gd name="T10" fmla="*/ 0 w 938672"/>
                <a:gd name="T11" fmla="*/ 0 h 10380482"/>
                <a:gd name="T12" fmla="*/ 0 w 938672"/>
                <a:gd name="T13" fmla="*/ 0 h 10380482"/>
                <a:gd name="T14" fmla="*/ 0 w 938672"/>
                <a:gd name="T15" fmla="*/ 0 h 10380482"/>
                <a:gd name="T16" fmla="*/ 0 w 938672"/>
                <a:gd name="T17" fmla="*/ 0 h 10380482"/>
                <a:gd name="T18" fmla="*/ 0 w 938672"/>
                <a:gd name="T19" fmla="*/ 0 h 10380482"/>
                <a:gd name="T20" fmla="*/ 0 w 938672"/>
                <a:gd name="T21" fmla="*/ 0 h 1038048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38672" h="10380482">
                  <a:moveTo>
                    <a:pt x="209" y="0"/>
                  </a:moveTo>
                  <a:cubicBezTo>
                    <a:pt x="108493" y="144379"/>
                    <a:pt x="216778" y="288758"/>
                    <a:pt x="216778" y="529390"/>
                  </a:cubicBezTo>
                  <a:cubicBezTo>
                    <a:pt x="216778" y="770022"/>
                    <a:pt x="-7812" y="1126959"/>
                    <a:pt x="209" y="1443790"/>
                  </a:cubicBezTo>
                  <a:cubicBezTo>
                    <a:pt x="8230" y="1760621"/>
                    <a:pt x="260894" y="2041358"/>
                    <a:pt x="264904" y="2430379"/>
                  </a:cubicBezTo>
                  <a:cubicBezTo>
                    <a:pt x="268915" y="2819400"/>
                    <a:pt x="-27865" y="3348790"/>
                    <a:pt x="24272" y="3777916"/>
                  </a:cubicBezTo>
                  <a:cubicBezTo>
                    <a:pt x="76409" y="4207042"/>
                    <a:pt x="561683" y="4467727"/>
                    <a:pt x="577725" y="5005137"/>
                  </a:cubicBezTo>
                  <a:cubicBezTo>
                    <a:pt x="593767" y="5542548"/>
                    <a:pt x="116514" y="6509084"/>
                    <a:pt x="120525" y="7002379"/>
                  </a:cubicBezTo>
                  <a:cubicBezTo>
                    <a:pt x="124536" y="7495674"/>
                    <a:pt x="573714" y="7579895"/>
                    <a:pt x="601788" y="7964905"/>
                  </a:cubicBezTo>
                  <a:cubicBezTo>
                    <a:pt x="629862" y="8349915"/>
                    <a:pt x="252872" y="8935453"/>
                    <a:pt x="288967" y="9312442"/>
                  </a:cubicBezTo>
                  <a:cubicBezTo>
                    <a:pt x="325062" y="9689431"/>
                    <a:pt x="710073" y="10050379"/>
                    <a:pt x="818357" y="10226842"/>
                  </a:cubicBezTo>
                  <a:cubicBezTo>
                    <a:pt x="926641" y="10403305"/>
                    <a:pt x="932656" y="10387263"/>
                    <a:pt x="938672" y="10371221"/>
                  </a:cubicBezTo>
                </a:path>
              </a:pathLst>
            </a:custGeom>
            <a:noFill/>
            <a:ln w="9360">
              <a:solidFill>
                <a:srgbClr val="FFCC99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ru-RU">
                <a:solidFill>
                  <a:prstClr val="white"/>
                </a:solidFill>
                <a:latin typeface="Arial" charset="0"/>
                <a:ea typeface="Microsoft YaHei" pitchFamily="34" charset="-122"/>
              </a:endParaRPr>
            </a:p>
          </p:txBody>
        </p:sp>
        <p:sp>
          <p:nvSpPr>
            <p:cNvPr id="15370" name="Freeform 8"/>
            <p:cNvSpPr>
              <a:spLocks noChangeArrowheads="1"/>
            </p:cNvSpPr>
            <p:nvPr/>
          </p:nvSpPr>
          <p:spPr bwMode="auto">
            <a:xfrm>
              <a:off x="180" y="-12"/>
              <a:ext cx="540" cy="7191"/>
            </a:xfrm>
            <a:custGeom>
              <a:avLst/>
              <a:gdLst>
                <a:gd name="T0" fmla="*/ 0 w 938672"/>
                <a:gd name="T1" fmla="*/ 0 h 10380482"/>
                <a:gd name="T2" fmla="*/ 0 w 938672"/>
                <a:gd name="T3" fmla="*/ 0 h 10380482"/>
                <a:gd name="T4" fmla="*/ 0 w 938672"/>
                <a:gd name="T5" fmla="*/ 0 h 10380482"/>
                <a:gd name="T6" fmla="*/ 0 w 938672"/>
                <a:gd name="T7" fmla="*/ 0 h 10380482"/>
                <a:gd name="T8" fmla="*/ 0 w 938672"/>
                <a:gd name="T9" fmla="*/ 0 h 10380482"/>
                <a:gd name="T10" fmla="*/ 0 w 938672"/>
                <a:gd name="T11" fmla="*/ 0 h 10380482"/>
                <a:gd name="T12" fmla="*/ 0 w 938672"/>
                <a:gd name="T13" fmla="*/ 0 h 10380482"/>
                <a:gd name="T14" fmla="*/ 0 w 938672"/>
                <a:gd name="T15" fmla="*/ 0 h 10380482"/>
                <a:gd name="T16" fmla="*/ 0 w 938672"/>
                <a:gd name="T17" fmla="*/ 0 h 10380482"/>
                <a:gd name="T18" fmla="*/ 0 w 938672"/>
                <a:gd name="T19" fmla="*/ 0 h 10380482"/>
                <a:gd name="T20" fmla="*/ 0 w 938672"/>
                <a:gd name="T21" fmla="*/ 0 h 1038048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38672" h="10380482">
                  <a:moveTo>
                    <a:pt x="209" y="0"/>
                  </a:moveTo>
                  <a:cubicBezTo>
                    <a:pt x="108493" y="144379"/>
                    <a:pt x="216778" y="288758"/>
                    <a:pt x="216778" y="529390"/>
                  </a:cubicBezTo>
                  <a:cubicBezTo>
                    <a:pt x="216778" y="770022"/>
                    <a:pt x="-7812" y="1126959"/>
                    <a:pt x="209" y="1443790"/>
                  </a:cubicBezTo>
                  <a:cubicBezTo>
                    <a:pt x="8230" y="1760621"/>
                    <a:pt x="260894" y="2041358"/>
                    <a:pt x="264904" y="2430379"/>
                  </a:cubicBezTo>
                  <a:cubicBezTo>
                    <a:pt x="268915" y="2819400"/>
                    <a:pt x="-27865" y="3348790"/>
                    <a:pt x="24272" y="3777916"/>
                  </a:cubicBezTo>
                  <a:cubicBezTo>
                    <a:pt x="76409" y="4207042"/>
                    <a:pt x="561683" y="4467727"/>
                    <a:pt x="577725" y="5005137"/>
                  </a:cubicBezTo>
                  <a:cubicBezTo>
                    <a:pt x="593767" y="5542548"/>
                    <a:pt x="116514" y="6509084"/>
                    <a:pt x="120525" y="7002379"/>
                  </a:cubicBezTo>
                  <a:cubicBezTo>
                    <a:pt x="124536" y="7495674"/>
                    <a:pt x="573714" y="7579895"/>
                    <a:pt x="601788" y="7964905"/>
                  </a:cubicBezTo>
                  <a:cubicBezTo>
                    <a:pt x="629862" y="8349915"/>
                    <a:pt x="252872" y="8935453"/>
                    <a:pt x="288967" y="9312442"/>
                  </a:cubicBezTo>
                  <a:cubicBezTo>
                    <a:pt x="325062" y="9689431"/>
                    <a:pt x="710073" y="10050379"/>
                    <a:pt x="818357" y="10226842"/>
                  </a:cubicBezTo>
                  <a:cubicBezTo>
                    <a:pt x="926641" y="10403305"/>
                    <a:pt x="932656" y="10387263"/>
                    <a:pt x="938672" y="10371221"/>
                  </a:cubicBezTo>
                </a:path>
              </a:pathLst>
            </a:custGeom>
            <a:noFill/>
            <a:ln w="9360">
              <a:solidFill>
                <a:srgbClr val="FFCC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ru-RU">
                <a:solidFill>
                  <a:prstClr val="white"/>
                </a:solidFill>
                <a:latin typeface="Arial" charset="0"/>
                <a:ea typeface="Microsoft YaHei" pitchFamily="34" charset="-122"/>
              </a:endParaRPr>
            </a:p>
          </p:txBody>
        </p:sp>
        <p:sp>
          <p:nvSpPr>
            <p:cNvPr id="15371" name="Freeform 9"/>
            <p:cNvSpPr>
              <a:spLocks noChangeArrowheads="1"/>
            </p:cNvSpPr>
            <p:nvPr/>
          </p:nvSpPr>
          <p:spPr bwMode="auto">
            <a:xfrm>
              <a:off x="60" y="-12"/>
              <a:ext cx="540" cy="7191"/>
            </a:xfrm>
            <a:custGeom>
              <a:avLst/>
              <a:gdLst>
                <a:gd name="T0" fmla="*/ 0 w 938672"/>
                <a:gd name="T1" fmla="*/ 0 h 10380482"/>
                <a:gd name="T2" fmla="*/ 0 w 938672"/>
                <a:gd name="T3" fmla="*/ 0 h 10380482"/>
                <a:gd name="T4" fmla="*/ 0 w 938672"/>
                <a:gd name="T5" fmla="*/ 0 h 10380482"/>
                <a:gd name="T6" fmla="*/ 0 w 938672"/>
                <a:gd name="T7" fmla="*/ 0 h 10380482"/>
                <a:gd name="T8" fmla="*/ 0 w 938672"/>
                <a:gd name="T9" fmla="*/ 0 h 10380482"/>
                <a:gd name="T10" fmla="*/ 0 w 938672"/>
                <a:gd name="T11" fmla="*/ 0 h 10380482"/>
                <a:gd name="T12" fmla="*/ 0 w 938672"/>
                <a:gd name="T13" fmla="*/ 0 h 10380482"/>
                <a:gd name="T14" fmla="*/ 0 w 938672"/>
                <a:gd name="T15" fmla="*/ 0 h 10380482"/>
                <a:gd name="T16" fmla="*/ 0 w 938672"/>
                <a:gd name="T17" fmla="*/ 0 h 10380482"/>
                <a:gd name="T18" fmla="*/ 0 w 938672"/>
                <a:gd name="T19" fmla="*/ 0 h 10380482"/>
                <a:gd name="T20" fmla="*/ 0 w 938672"/>
                <a:gd name="T21" fmla="*/ 0 h 1038048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38672" h="10380482">
                  <a:moveTo>
                    <a:pt x="209" y="0"/>
                  </a:moveTo>
                  <a:cubicBezTo>
                    <a:pt x="108493" y="144379"/>
                    <a:pt x="216778" y="288758"/>
                    <a:pt x="216778" y="529390"/>
                  </a:cubicBezTo>
                  <a:cubicBezTo>
                    <a:pt x="216778" y="770022"/>
                    <a:pt x="-7812" y="1126959"/>
                    <a:pt x="209" y="1443790"/>
                  </a:cubicBezTo>
                  <a:cubicBezTo>
                    <a:pt x="8230" y="1760621"/>
                    <a:pt x="260894" y="2041358"/>
                    <a:pt x="264904" y="2430379"/>
                  </a:cubicBezTo>
                  <a:cubicBezTo>
                    <a:pt x="268915" y="2819400"/>
                    <a:pt x="-27865" y="3348790"/>
                    <a:pt x="24272" y="3777916"/>
                  </a:cubicBezTo>
                  <a:cubicBezTo>
                    <a:pt x="76409" y="4207042"/>
                    <a:pt x="561683" y="4467727"/>
                    <a:pt x="577725" y="5005137"/>
                  </a:cubicBezTo>
                  <a:cubicBezTo>
                    <a:pt x="593767" y="5542548"/>
                    <a:pt x="116514" y="6509084"/>
                    <a:pt x="120525" y="7002379"/>
                  </a:cubicBezTo>
                  <a:cubicBezTo>
                    <a:pt x="124536" y="7495674"/>
                    <a:pt x="573714" y="7579895"/>
                    <a:pt x="601788" y="7964905"/>
                  </a:cubicBezTo>
                  <a:cubicBezTo>
                    <a:pt x="629862" y="8349915"/>
                    <a:pt x="252872" y="8935453"/>
                    <a:pt x="288967" y="9312442"/>
                  </a:cubicBezTo>
                  <a:cubicBezTo>
                    <a:pt x="325062" y="9689431"/>
                    <a:pt x="710073" y="10050379"/>
                    <a:pt x="818357" y="10226842"/>
                  </a:cubicBezTo>
                  <a:cubicBezTo>
                    <a:pt x="926641" y="10403305"/>
                    <a:pt x="932656" y="10387263"/>
                    <a:pt x="938672" y="10371221"/>
                  </a:cubicBezTo>
                </a:path>
              </a:pathLst>
            </a:custGeom>
            <a:noFill/>
            <a:ln w="9360">
              <a:solidFill>
                <a:srgbClr val="FF99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ru-RU">
                <a:solidFill>
                  <a:prstClr val="white"/>
                </a:solidFill>
                <a:latin typeface="Arial" charset="0"/>
                <a:ea typeface="Microsoft YaHei" pitchFamily="34" charset="-122"/>
              </a:endParaRPr>
            </a:p>
          </p:txBody>
        </p:sp>
      </p:grpSp>
      <p:sp>
        <p:nvSpPr>
          <p:cNvPr id="15366" name="Объект 2"/>
          <p:cNvSpPr>
            <a:spLocks noGrp="1"/>
          </p:cNvSpPr>
          <p:nvPr>
            <p:ph idx="1"/>
          </p:nvPr>
        </p:nvSpPr>
        <p:spPr>
          <a:xfrm>
            <a:off x="482708" y="1268760"/>
            <a:ext cx="8686800" cy="5070475"/>
          </a:xfrm>
        </p:spPr>
        <p:txBody>
          <a:bodyPr/>
          <a:lstStyle/>
          <a:p>
            <a:pPr eaLnBrk="1" hangingPunct="1"/>
            <a:r>
              <a:rPr lang="ru-RU" altLang="ru-RU" dirty="0" smtClean="0"/>
              <a:t> модель шестиугольника бренда территории (элементы современного бренда территории): туризм, экспортные бренды, политика, бизнес и инвестиции, культура, люди. </a:t>
            </a:r>
          </a:p>
          <a:p>
            <a:pPr eaLnBrk="1" hangingPunct="1"/>
            <a:r>
              <a:rPr lang="ru-RU" altLang="ru-RU" dirty="0" smtClean="0"/>
              <a:t>Идея С. </a:t>
            </a:r>
            <a:r>
              <a:rPr lang="ru-RU" altLang="ru-RU" dirty="0" err="1" smtClean="0"/>
              <a:t>Анхольта</a:t>
            </a:r>
            <a:r>
              <a:rPr lang="ru-RU" altLang="ru-RU" dirty="0" smtClean="0"/>
              <a:t> в том, что имидж территории не поддается искусственному конструированию, не возникает «на пустом месте», а определяется вполне осязаемыми и измеряемыми шестью группами параметров </a:t>
            </a:r>
          </a:p>
        </p:txBody>
      </p:sp>
    </p:spTree>
    <p:extLst>
      <p:ext uri="{BB962C8B-B14F-4D97-AF65-F5344CB8AC3E}">
        <p14:creationId xmlns:p14="http://schemas.microsoft.com/office/powerpoint/2010/main" val="2241165137"/>
      </p:ext>
    </p:extLst>
  </p:cSld>
  <p:clrMapOvr>
    <a:masterClrMapping/>
  </p:clrMapOvr>
  <p:transition spd="slow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386" name="Group 2"/>
          <p:cNvGrpSpPr>
            <a:grpSpLocks/>
          </p:cNvGrpSpPr>
          <p:nvPr/>
        </p:nvGrpSpPr>
        <p:grpSpPr bwMode="auto">
          <a:xfrm>
            <a:off x="28575" y="-19050"/>
            <a:ext cx="1228725" cy="11415713"/>
            <a:chOff x="18" y="-12"/>
            <a:chExt cx="774" cy="7191"/>
          </a:xfrm>
        </p:grpSpPr>
        <p:sp>
          <p:nvSpPr>
            <p:cNvPr id="16389" name="Freeform 3"/>
            <p:cNvSpPr>
              <a:spLocks noChangeArrowheads="1"/>
            </p:cNvSpPr>
            <p:nvPr/>
          </p:nvSpPr>
          <p:spPr bwMode="auto">
            <a:xfrm>
              <a:off x="102" y="-12"/>
              <a:ext cx="540" cy="7191"/>
            </a:xfrm>
            <a:custGeom>
              <a:avLst/>
              <a:gdLst>
                <a:gd name="T0" fmla="*/ 0 w 938672"/>
                <a:gd name="T1" fmla="*/ 0 h 10380482"/>
                <a:gd name="T2" fmla="*/ 0 w 938672"/>
                <a:gd name="T3" fmla="*/ 0 h 10380482"/>
                <a:gd name="T4" fmla="*/ 0 w 938672"/>
                <a:gd name="T5" fmla="*/ 0 h 10380482"/>
                <a:gd name="T6" fmla="*/ 0 w 938672"/>
                <a:gd name="T7" fmla="*/ 0 h 10380482"/>
                <a:gd name="T8" fmla="*/ 0 w 938672"/>
                <a:gd name="T9" fmla="*/ 0 h 10380482"/>
                <a:gd name="T10" fmla="*/ 0 w 938672"/>
                <a:gd name="T11" fmla="*/ 0 h 10380482"/>
                <a:gd name="T12" fmla="*/ 0 w 938672"/>
                <a:gd name="T13" fmla="*/ 0 h 10380482"/>
                <a:gd name="T14" fmla="*/ 0 w 938672"/>
                <a:gd name="T15" fmla="*/ 0 h 10380482"/>
                <a:gd name="T16" fmla="*/ 0 w 938672"/>
                <a:gd name="T17" fmla="*/ 0 h 10380482"/>
                <a:gd name="T18" fmla="*/ 0 w 938672"/>
                <a:gd name="T19" fmla="*/ 0 h 10380482"/>
                <a:gd name="T20" fmla="*/ 0 w 938672"/>
                <a:gd name="T21" fmla="*/ 0 h 1038048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38672" h="10380482">
                  <a:moveTo>
                    <a:pt x="209" y="0"/>
                  </a:moveTo>
                  <a:cubicBezTo>
                    <a:pt x="108493" y="144379"/>
                    <a:pt x="216778" y="288758"/>
                    <a:pt x="216778" y="529390"/>
                  </a:cubicBezTo>
                  <a:cubicBezTo>
                    <a:pt x="216778" y="770022"/>
                    <a:pt x="-7812" y="1126959"/>
                    <a:pt x="209" y="1443790"/>
                  </a:cubicBezTo>
                  <a:cubicBezTo>
                    <a:pt x="8230" y="1760621"/>
                    <a:pt x="260894" y="2041358"/>
                    <a:pt x="264904" y="2430379"/>
                  </a:cubicBezTo>
                  <a:cubicBezTo>
                    <a:pt x="268915" y="2819400"/>
                    <a:pt x="-27865" y="3348790"/>
                    <a:pt x="24272" y="3777916"/>
                  </a:cubicBezTo>
                  <a:cubicBezTo>
                    <a:pt x="76409" y="4207042"/>
                    <a:pt x="561683" y="4467727"/>
                    <a:pt x="577725" y="5005137"/>
                  </a:cubicBezTo>
                  <a:cubicBezTo>
                    <a:pt x="593767" y="5542548"/>
                    <a:pt x="116514" y="6509084"/>
                    <a:pt x="120525" y="7002379"/>
                  </a:cubicBezTo>
                  <a:cubicBezTo>
                    <a:pt x="124536" y="7495674"/>
                    <a:pt x="573714" y="7579895"/>
                    <a:pt x="601788" y="7964905"/>
                  </a:cubicBezTo>
                  <a:cubicBezTo>
                    <a:pt x="629862" y="8349915"/>
                    <a:pt x="252872" y="8935453"/>
                    <a:pt x="288967" y="9312442"/>
                  </a:cubicBezTo>
                  <a:cubicBezTo>
                    <a:pt x="325062" y="9689431"/>
                    <a:pt x="710073" y="10050379"/>
                    <a:pt x="818357" y="10226842"/>
                  </a:cubicBezTo>
                  <a:cubicBezTo>
                    <a:pt x="926641" y="10403305"/>
                    <a:pt x="932656" y="10387263"/>
                    <a:pt x="938672" y="10371221"/>
                  </a:cubicBezTo>
                </a:path>
              </a:pathLst>
            </a:custGeom>
            <a:noFill/>
            <a:ln w="9360">
              <a:solidFill>
                <a:srgbClr val="FF66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ru-RU">
                <a:solidFill>
                  <a:prstClr val="white"/>
                </a:solidFill>
                <a:latin typeface="Arial" charset="0"/>
                <a:ea typeface="Microsoft YaHei" pitchFamily="34" charset="-122"/>
              </a:endParaRPr>
            </a:p>
          </p:txBody>
        </p:sp>
        <p:sp>
          <p:nvSpPr>
            <p:cNvPr id="16390" name="Freeform 4"/>
            <p:cNvSpPr>
              <a:spLocks noChangeArrowheads="1"/>
            </p:cNvSpPr>
            <p:nvPr/>
          </p:nvSpPr>
          <p:spPr bwMode="auto">
            <a:xfrm>
              <a:off x="18" y="-12"/>
              <a:ext cx="540" cy="7191"/>
            </a:xfrm>
            <a:custGeom>
              <a:avLst/>
              <a:gdLst>
                <a:gd name="T0" fmla="*/ 0 w 938672"/>
                <a:gd name="T1" fmla="*/ 0 h 10380482"/>
                <a:gd name="T2" fmla="*/ 0 w 938672"/>
                <a:gd name="T3" fmla="*/ 0 h 10380482"/>
                <a:gd name="T4" fmla="*/ 0 w 938672"/>
                <a:gd name="T5" fmla="*/ 0 h 10380482"/>
                <a:gd name="T6" fmla="*/ 0 w 938672"/>
                <a:gd name="T7" fmla="*/ 0 h 10380482"/>
                <a:gd name="T8" fmla="*/ 0 w 938672"/>
                <a:gd name="T9" fmla="*/ 0 h 10380482"/>
                <a:gd name="T10" fmla="*/ 0 w 938672"/>
                <a:gd name="T11" fmla="*/ 0 h 10380482"/>
                <a:gd name="T12" fmla="*/ 0 w 938672"/>
                <a:gd name="T13" fmla="*/ 0 h 10380482"/>
                <a:gd name="T14" fmla="*/ 0 w 938672"/>
                <a:gd name="T15" fmla="*/ 0 h 10380482"/>
                <a:gd name="T16" fmla="*/ 0 w 938672"/>
                <a:gd name="T17" fmla="*/ 0 h 10380482"/>
                <a:gd name="T18" fmla="*/ 0 w 938672"/>
                <a:gd name="T19" fmla="*/ 0 h 10380482"/>
                <a:gd name="T20" fmla="*/ 0 w 938672"/>
                <a:gd name="T21" fmla="*/ 0 h 1038048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38672" h="10380482">
                  <a:moveTo>
                    <a:pt x="209" y="0"/>
                  </a:moveTo>
                  <a:cubicBezTo>
                    <a:pt x="108493" y="144379"/>
                    <a:pt x="216778" y="288758"/>
                    <a:pt x="216778" y="529390"/>
                  </a:cubicBezTo>
                  <a:cubicBezTo>
                    <a:pt x="216778" y="770022"/>
                    <a:pt x="-7812" y="1126959"/>
                    <a:pt x="209" y="1443790"/>
                  </a:cubicBezTo>
                  <a:cubicBezTo>
                    <a:pt x="8230" y="1760621"/>
                    <a:pt x="260894" y="2041358"/>
                    <a:pt x="264904" y="2430379"/>
                  </a:cubicBezTo>
                  <a:cubicBezTo>
                    <a:pt x="268915" y="2819400"/>
                    <a:pt x="-27865" y="3348790"/>
                    <a:pt x="24272" y="3777916"/>
                  </a:cubicBezTo>
                  <a:cubicBezTo>
                    <a:pt x="76409" y="4207042"/>
                    <a:pt x="561683" y="4467727"/>
                    <a:pt x="577725" y="5005137"/>
                  </a:cubicBezTo>
                  <a:cubicBezTo>
                    <a:pt x="593767" y="5542548"/>
                    <a:pt x="116514" y="6509084"/>
                    <a:pt x="120525" y="7002379"/>
                  </a:cubicBezTo>
                  <a:cubicBezTo>
                    <a:pt x="124536" y="7495674"/>
                    <a:pt x="573714" y="7579895"/>
                    <a:pt x="601788" y="7964905"/>
                  </a:cubicBezTo>
                  <a:cubicBezTo>
                    <a:pt x="629862" y="8349915"/>
                    <a:pt x="252872" y="8935453"/>
                    <a:pt x="288967" y="9312442"/>
                  </a:cubicBezTo>
                  <a:cubicBezTo>
                    <a:pt x="325062" y="9689431"/>
                    <a:pt x="710073" y="10050379"/>
                    <a:pt x="818357" y="10226842"/>
                  </a:cubicBezTo>
                  <a:cubicBezTo>
                    <a:pt x="926641" y="10403305"/>
                    <a:pt x="932656" y="10387263"/>
                    <a:pt x="938672" y="10371221"/>
                  </a:cubicBezTo>
                </a:path>
              </a:pathLst>
            </a:custGeom>
            <a:noFill/>
            <a:ln w="9360">
              <a:solidFill>
                <a:srgbClr val="99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ru-RU">
                <a:solidFill>
                  <a:prstClr val="white"/>
                </a:solidFill>
                <a:latin typeface="Arial" charset="0"/>
                <a:ea typeface="Microsoft YaHei" pitchFamily="34" charset="-122"/>
              </a:endParaRPr>
            </a:p>
          </p:txBody>
        </p:sp>
        <p:sp>
          <p:nvSpPr>
            <p:cNvPr id="16391" name="Freeform 5"/>
            <p:cNvSpPr>
              <a:spLocks noChangeArrowheads="1"/>
            </p:cNvSpPr>
            <p:nvPr/>
          </p:nvSpPr>
          <p:spPr bwMode="auto">
            <a:xfrm>
              <a:off x="252" y="-12"/>
              <a:ext cx="540" cy="7191"/>
            </a:xfrm>
            <a:custGeom>
              <a:avLst/>
              <a:gdLst>
                <a:gd name="T0" fmla="*/ 0 w 938672"/>
                <a:gd name="T1" fmla="*/ 0 h 10380482"/>
                <a:gd name="T2" fmla="*/ 0 w 938672"/>
                <a:gd name="T3" fmla="*/ 0 h 10380482"/>
                <a:gd name="T4" fmla="*/ 0 w 938672"/>
                <a:gd name="T5" fmla="*/ 0 h 10380482"/>
                <a:gd name="T6" fmla="*/ 0 w 938672"/>
                <a:gd name="T7" fmla="*/ 0 h 10380482"/>
                <a:gd name="T8" fmla="*/ 0 w 938672"/>
                <a:gd name="T9" fmla="*/ 0 h 10380482"/>
                <a:gd name="T10" fmla="*/ 0 w 938672"/>
                <a:gd name="T11" fmla="*/ 0 h 10380482"/>
                <a:gd name="T12" fmla="*/ 0 w 938672"/>
                <a:gd name="T13" fmla="*/ 0 h 10380482"/>
                <a:gd name="T14" fmla="*/ 0 w 938672"/>
                <a:gd name="T15" fmla="*/ 0 h 10380482"/>
                <a:gd name="T16" fmla="*/ 0 w 938672"/>
                <a:gd name="T17" fmla="*/ 0 h 10380482"/>
                <a:gd name="T18" fmla="*/ 0 w 938672"/>
                <a:gd name="T19" fmla="*/ 0 h 10380482"/>
                <a:gd name="T20" fmla="*/ 0 w 938672"/>
                <a:gd name="T21" fmla="*/ 0 h 1038048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38672" h="10380482">
                  <a:moveTo>
                    <a:pt x="209" y="0"/>
                  </a:moveTo>
                  <a:cubicBezTo>
                    <a:pt x="108493" y="144379"/>
                    <a:pt x="216778" y="288758"/>
                    <a:pt x="216778" y="529390"/>
                  </a:cubicBezTo>
                  <a:cubicBezTo>
                    <a:pt x="216778" y="770022"/>
                    <a:pt x="-7812" y="1126959"/>
                    <a:pt x="209" y="1443790"/>
                  </a:cubicBezTo>
                  <a:cubicBezTo>
                    <a:pt x="8230" y="1760621"/>
                    <a:pt x="260894" y="2041358"/>
                    <a:pt x="264904" y="2430379"/>
                  </a:cubicBezTo>
                  <a:cubicBezTo>
                    <a:pt x="268915" y="2819400"/>
                    <a:pt x="-27865" y="3348790"/>
                    <a:pt x="24272" y="3777916"/>
                  </a:cubicBezTo>
                  <a:cubicBezTo>
                    <a:pt x="76409" y="4207042"/>
                    <a:pt x="561683" y="4467727"/>
                    <a:pt x="577725" y="5005137"/>
                  </a:cubicBezTo>
                  <a:cubicBezTo>
                    <a:pt x="593767" y="5542548"/>
                    <a:pt x="116514" y="6509084"/>
                    <a:pt x="120525" y="7002379"/>
                  </a:cubicBezTo>
                  <a:cubicBezTo>
                    <a:pt x="124536" y="7495674"/>
                    <a:pt x="573714" y="7579895"/>
                    <a:pt x="601788" y="7964905"/>
                  </a:cubicBezTo>
                  <a:cubicBezTo>
                    <a:pt x="629862" y="8349915"/>
                    <a:pt x="252872" y="8935453"/>
                    <a:pt x="288967" y="9312442"/>
                  </a:cubicBezTo>
                  <a:cubicBezTo>
                    <a:pt x="325062" y="9689431"/>
                    <a:pt x="710073" y="10050379"/>
                    <a:pt x="818357" y="10226842"/>
                  </a:cubicBezTo>
                  <a:cubicBezTo>
                    <a:pt x="926641" y="10403305"/>
                    <a:pt x="932656" y="10387263"/>
                    <a:pt x="938672" y="10371221"/>
                  </a:cubicBezTo>
                </a:path>
              </a:pathLst>
            </a:custGeom>
            <a:noFill/>
            <a:ln w="9360">
              <a:solidFill>
                <a:srgbClr val="FFCC99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ru-RU">
                <a:solidFill>
                  <a:prstClr val="white"/>
                </a:solidFill>
                <a:latin typeface="Arial" charset="0"/>
                <a:ea typeface="Microsoft YaHei" pitchFamily="34" charset="-122"/>
              </a:endParaRPr>
            </a:p>
          </p:txBody>
        </p:sp>
        <p:sp>
          <p:nvSpPr>
            <p:cNvPr id="16392" name="Freeform 6"/>
            <p:cNvSpPr>
              <a:spLocks noChangeArrowheads="1"/>
            </p:cNvSpPr>
            <p:nvPr/>
          </p:nvSpPr>
          <p:spPr bwMode="auto">
            <a:xfrm>
              <a:off x="180" y="-12"/>
              <a:ext cx="540" cy="7191"/>
            </a:xfrm>
            <a:custGeom>
              <a:avLst/>
              <a:gdLst>
                <a:gd name="T0" fmla="*/ 0 w 938672"/>
                <a:gd name="T1" fmla="*/ 0 h 10380482"/>
                <a:gd name="T2" fmla="*/ 0 w 938672"/>
                <a:gd name="T3" fmla="*/ 0 h 10380482"/>
                <a:gd name="T4" fmla="*/ 0 w 938672"/>
                <a:gd name="T5" fmla="*/ 0 h 10380482"/>
                <a:gd name="T6" fmla="*/ 0 w 938672"/>
                <a:gd name="T7" fmla="*/ 0 h 10380482"/>
                <a:gd name="T8" fmla="*/ 0 w 938672"/>
                <a:gd name="T9" fmla="*/ 0 h 10380482"/>
                <a:gd name="T10" fmla="*/ 0 w 938672"/>
                <a:gd name="T11" fmla="*/ 0 h 10380482"/>
                <a:gd name="T12" fmla="*/ 0 w 938672"/>
                <a:gd name="T13" fmla="*/ 0 h 10380482"/>
                <a:gd name="T14" fmla="*/ 0 w 938672"/>
                <a:gd name="T15" fmla="*/ 0 h 10380482"/>
                <a:gd name="T16" fmla="*/ 0 w 938672"/>
                <a:gd name="T17" fmla="*/ 0 h 10380482"/>
                <a:gd name="T18" fmla="*/ 0 w 938672"/>
                <a:gd name="T19" fmla="*/ 0 h 10380482"/>
                <a:gd name="T20" fmla="*/ 0 w 938672"/>
                <a:gd name="T21" fmla="*/ 0 h 1038048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38672" h="10380482">
                  <a:moveTo>
                    <a:pt x="209" y="0"/>
                  </a:moveTo>
                  <a:cubicBezTo>
                    <a:pt x="108493" y="144379"/>
                    <a:pt x="216778" y="288758"/>
                    <a:pt x="216778" y="529390"/>
                  </a:cubicBezTo>
                  <a:cubicBezTo>
                    <a:pt x="216778" y="770022"/>
                    <a:pt x="-7812" y="1126959"/>
                    <a:pt x="209" y="1443790"/>
                  </a:cubicBezTo>
                  <a:cubicBezTo>
                    <a:pt x="8230" y="1760621"/>
                    <a:pt x="260894" y="2041358"/>
                    <a:pt x="264904" y="2430379"/>
                  </a:cubicBezTo>
                  <a:cubicBezTo>
                    <a:pt x="268915" y="2819400"/>
                    <a:pt x="-27865" y="3348790"/>
                    <a:pt x="24272" y="3777916"/>
                  </a:cubicBezTo>
                  <a:cubicBezTo>
                    <a:pt x="76409" y="4207042"/>
                    <a:pt x="561683" y="4467727"/>
                    <a:pt x="577725" y="5005137"/>
                  </a:cubicBezTo>
                  <a:cubicBezTo>
                    <a:pt x="593767" y="5542548"/>
                    <a:pt x="116514" y="6509084"/>
                    <a:pt x="120525" y="7002379"/>
                  </a:cubicBezTo>
                  <a:cubicBezTo>
                    <a:pt x="124536" y="7495674"/>
                    <a:pt x="573714" y="7579895"/>
                    <a:pt x="601788" y="7964905"/>
                  </a:cubicBezTo>
                  <a:cubicBezTo>
                    <a:pt x="629862" y="8349915"/>
                    <a:pt x="252872" y="8935453"/>
                    <a:pt x="288967" y="9312442"/>
                  </a:cubicBezTo>
                  <a:cubicBezTo>
                    <a:pt x="325062" y="9689431"/>
                    <a:pt x="710073" y="10050379"/>
                    <a:pt x="818357" y="10226842"/>
                  </a:cubicBezTo>
                  <a:cubicBezTo>
                    <a:pt x="926641" y="10403305"/>
                    <a:pt x="932656" y="10387263"/>
                    <a:pt x="938672" y="10371221"/>
                  </a:cubicBezTo>
                </a:path>
              </a:pathLst>
            </a:custGeom>
            <a:noFill/>
            <a:ln w="9360">
              <a:solidFill>
                <a:srgbClr val="FFCC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ru-RU">
                <a:solidFill>
                  <a:prstClr val="white"/>
                </a:solidFill>
                <a:latin typeface="Arial" charset="0"/>
                <a:ea typeface="Microsoft YaHei" pitchFamily="34" charset="-122"/>
              </a:endParaRPr>
            </a:p>
          </p:txBody>
        </p:sp>
        <p:sp>
          <p:nvSpPr>
            <p:cNvPr id="16393" name="Freeform 7"/>
            <p:cNvSpPr>
              <a:spLocks noChangeArrowheads="1"/>
            </p:cNvSpPr>
            <p:nvPr/>
          </p:nvSpPr>
          <p:spPr bwMode="auto">
            <a:xfrm>
              <a:off x="60" y="-12"/>
              <a:ext cx="540" cy="7191"/>
            </a:xfrm>
            <a:custGeom>
              <a:avLst/>
              <a:gdLst>
                <a:gd name="T0" fmla="*/ 0 w 938672"/>
                <a:gd name="T1" fmla="*/ 0 h 10380482"/>
                <a:gd name="T2" fmla="*/ 0 w 938672"/>
                <a:gd name="T3" fmla="*/ 0 h 10380482"/>
                <a:gd name="T4" fmla="*/ 0 w 938672"/>
                <a:gd name="T5" fmla="*/ 0 h 10380482"/>
                <a:gd name="T6" fmla="*/ 0 w 938672"/>
                <a:gd name="T7" fmla="*/ 0 h 10380482"/>
                <a:gd name="T8" fmla="*/ 0 w 938672"/>
                <a:gd name="T9" fmla="*/ 0 h 10380482"/>
                <a:gd name="T10" fmla="*/ 0 w 938672"/>
                <a:gd name="T11" fmla="*/ 0 h 10380482"/>
                <a:gd name="T12" fmla="*/ 0 w 938672"/>
                <a:gd name="T13" fmla="*/ 0 h 10380482"/>
                <a:gd name="T14" fmla="*/ 0 w 938672"/>
                <a:gd name="T15" fmla="*/ 0 h 10380482"/>
                <a:gd name="T16" fmla="*/ 0 w 938672"/>
                <a:gd name="T17" fmla="*/ 0 h 10380482"/>
                <a:gd name="T18" fmla="*/ 0 w 938672"/>
                <a:gd name="T19" fmla="*/ 0 h 10380482"/>
                <a:gd name="T20" fmla="*/ 0 w 938672"/>
                <a:gd name="T21" fmla="*/ 0 h 1038048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38672" h="10380482">
                  <a:moveTo>
                    <a:pt x="209" y="0"/>
                  </a:moveTo>
                  <a:cubicBezTo>
                    <a:pt x="108493" y="144379"/>
                    <a:pt x="216778" y="288758"/>
                    <a:pt x="216778" y="529390"/>
                  </a:cubicBezTo>
                  <a:cubicBezTo>
                    <a:pt x="216778" y="770022"/>
                    <a:pt x="-7812" y="1126959"/>
                    <a:pt x="209" y="1443790"/>
                  </a:cubicBezTo>
                  <a:cubicBezTo>
                    <a:pt x="8230" y="1760621"/>
                    <a:pt x="260894" y="2041358"/>
                    <a:pt x="264904" y="2430379"/>
                  </a:cubicBezTo>
                  <a:cubicBezTo>
                    <a:pt x="268915" y="2819400"/>
                    <a:pt x="-27865" y="3348790"/>
                    <a:pt x="24272" y="3777916"/>
                  </a:cubicBezTo>
                  <a:cubicBezTo>
                    <a:pt x="76409" y="4207042"/>
                    <a:pt x="561683" y="4467727"/>
                    <a:pt x="577725" y="5005137"/>
                  </a:cubicBezTo>
                  <a:cubicBezTo>
                    <a:pt x="593767" y="5542548"/>
                    <a:pt x="116514" y="6509084"/>
                    <a:pt x="120525" y="7002379"/>
                  </a:cubicBezTo>
                  <a:cubicBezTo>
                    <a:pt x="124536" y="7495674"/>
                    <a:pt x="573714" y="7579895"/>
                    <a:pt x="601788" y="7964905"/>
                  </a:cubicBezTo>
                  <a:cubicBezTo>
                    <a:pt x="629862" y="8349915"/>
                    <a:pt x="252872" y="8935453"/>
                    <a:pt x="288967" y="9312442"/>
                  </a:cubicBezTo>
                  <a:cubicBezTo>
                    <a:pt x="325062" y="9689431"/>
                    <a:pt x="710073" y="10050379"/>
                    <a:pt x="818357" y="10226842"/>
                  </a:cubicBezTo>
                  <a:cubicBezTo>
                    <a:pt x="926641" y="10403305"/>
                    <a:pt x="932656" y="10387263"/>
                    <a:pt x="938672" y="10371221"/>
                  </a:cubicBezTo>
                </a:path>
              </a:pathLst>
            </a:custGeom>
            <a:noFill/>
            <a:ln w="9360">
              <a:solidFill>
                <a:srgbClr val="FF99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ru-RU">
                <a:solidFill>
                  <a:prstClr val="white"/>
                </a:solidFill>
                <a:latin typeface="Arial" charset="0"/>
                <a:ea typeface="Microsoft YaHei" pitchFamily="34" charset="-122"/>
              </a:endParaRPr>
            </a:p>
          </p:txBody>
        </p:sp>
      </p:grpSp>
      <p:sp>
        <p:nvSpPr>
          <p:cNvPr id="16387" name="Rectangle 9"/>
          <p:cNvSpPr>
            <a:spLocks noChangeArrowheads="1"/>
          </p:cNvSpPr>
          <p:nvPr/>
        </p:nvSpPr>
        <p:spPr bwMode="auto">
          <a:xfrm>
            <a:off x="468313" y="44450"/>
            <a:ext cx="8229600" cy="1252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ctr"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defTabSz="449263" eaLnBrk="1" fontAlgn="base" hangingPunct="1">
              <a:spcBef>
                <a:spcPct val="0"/>
              </a:spcBef>
              <a:spcAft>
                <a:spcPct val="0"/>
              </a:spcAft>
              <a:buSzPct val="100000"/>
            </a:pPr>
            <a:r>
              <a:rPr lang="ru-RU" altLang="ru-RU" sz="4000" b="1">
                <a:solidFill>
                  <a:srgbClr val="000000"/>
                </a:solidFill>
              </a:rPr>
              <a:t>     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753" t="-6128" r="-36" b="6128"/>
          <a:stretch/>
        </p:blipFill>
        <p:spPr bwMode="auto">
          <a:xfrm>
            <a:off x="1146464" y="-447675"/>
            <a:ext cx="8610600" cy="7305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65573321"/>
      </p:ext>
    </p:extLst>
  </p:cSld>
  <p:clrMapOvr>
    <a:masterClrMapping/>
  </p:clrMapOvr>
  <p:transition spd="slow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410" name="Group 2"/>
          <p:cNvGrpSpPr>
            <a:grpSpLocks/>
          </p:cNvGrpSpPr>
          <p:nvPr/>
        </p:nvGrpSpPr>
        <p:grpSpPr bwMode="auto">
          <a:xfrm>
            <a:off x="28575" y="-19050"/>
            <a:ext cx="1228725" cy="11415713"/>
            <a:chOff x="18" y="-12"/>
            <a:chExt cx="774" cy="7191"/>
          </a:xfrm>
        </p:grpSpPr>
        <p:sp>
          <p:nvSpPr>
            <p:cNvPr id="17414" name="Freeform 3"/>
            <p:cNvSpPr>
              <a:spLocks noChangeArrowheads="1"/>
            </p:cNvSpPr>
            <p:nvPr/>
          </p:nvSpPr>
          <p:spPr bwMode="auto">
            <a:xfrm>
              <a:off x="102" y="-12"/>
              <a:ext cx="540" cy="7191"/>
            </a:xfrm>
            <a:custGeom>
              <a:avLst/>
              <a:gdLst>
                <a:gd name="T0" fmla="*/ 0 w 938672"/>
                <a:gd name="T1" fmla="*/ 0 h 10380482"/>
                <a:gd name="T2" fmla="*/ 0 w 938672"/>
                <a:gd name="T3" fmla="*/ 0 h 10380482"/>
                <a:gd name="T4" fmla="*/ 0 w 938672"/>
                <a:gd name="T5" fmla="*/ 0 h 10380482"/>
                <a:gd name="T6" fmla="*/ 0 w 938672"/>
                <a:gd name="T7" fmla="*/ 0 h 10380482"/>
                <a:gd name="T8" fmla="*/ 0 w 938672"/>
                <a:gd name="T9" fmla="*/ 0 h 10380482"/>
                <a:gd name="T10" fmla="*/ 0 w 938672"/>
                <a:gd name="T11" fmla="*/ 0 h 10380482"/>
                <a:gd name="T12" fmla="*/ 0 w 938672"/>
                <a:gd name="T13" fmla="*/ 0 h 10380482"/>
                <a:gd name="T14" fmla="*/ 0 w 938672"/>
                <a:gd name="T15" fmla="*/ 0 h 10380482"/>
                <a:gd name="T16" fmla="*/ 0 w 938672"/>
                <a:gd name="T17" fmla="*/ 0 h 10380482"/>
                <a:gd name="T18" fmla="*/ 0 w 938672"/>
                <a:gd name="T19" fmla="*/ 0 h 10380482"/>
                <a:gd name="T20" fmla="*/ 0 w 938672"/>
                <a:gd name="T21" fmla="*/ 0 h 1038048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38672" h="10380482">
                  <a:moveTo>
                    <a:pt x="209" y="0"/>
                  </a:moveTo>
                  <a:cubicBezTo>
                    <a:pt x="108493" y="144379"/>
                    <a:pt x="216778" y="288758"/>
                    <a:pt x="216778" y="529390"/>
                  </a:cubicBezTo>
                  <a:cubicBezTo>
                    <a:pt x="216778" y="770022"/>
                    <a:pt x="-7812" y="1126959"/>
                    <a:pt x="209" y="1443790"/>
                  </a:cubicBezTo>
                  <a:cubicBezTo>
                    <a:pt x="8230" y="1760621"/>
                    <a:pt x="260894" y="2041358"/>
                    <a:pt x="264904" y="2430379"/>
                  </a:cubicBezTo>
                  <a:cubicBezTo>
                    <a:pt x="268915" y="2819400"/>
                    <a:pt x="-27865" y="3348790"/>
                    <a:pt x="24272" y="3777916"/>
                  </a:cubicBezTo>
                  <a:cubicBezTo>
                    <a:pt x="76409" y="4207042"/>
                    <a:pt x="561683" y="4467727"/>
                    <a:pt x="577725" y="5005137"/>
                  </a:cubicBezTo>
                  <a:cubicBezTo>
                    <a:pt x="593767" y="5542548"/>
                    <a:pt x="116514" y="6509084"/>
                    <a:pt x="120525" y="7002379"/>
                  </a:cubicBezTo>
                  <a:cubicBezTo>
                    <a:pt x="124536" y="7495674"/>
                    <a:pt x="573714" y="7579895"/>
                    <a:pt x="601788" y="7964905"/>
                  </a:cubicBezTo>
                  <a:cubicBezTo>
                    <a:pt x="629862" y="8349915"/>
                    <a:pt x="252872" y="8935453"/>
                    <a:pt x="288967" y="9312442"/>
                  </a:cubicBezTo>
                  <a:cubicBezTo>
                    <a:pt x="325062" y="9689431"/>
                    <a:pt x="710073" y="10050379"/>
                    <a:pt x="818357" y="10226842"/>
                  </a:cubicBezTo>
                  <a:cubicBezTo>
                    <a:pt x="926641" y="10403305"/>
                    <a:pt x="932656" y="10387263"/>
                    <a:pt x="938672" y="10371221"/>
                  </a:cubicBezTo>
                </a:path>
              </a:pathLst>
            </a:custGeom>
            <a:noFill/>
            <a:ln w="9360">
              <a:solidFill>
                <a:srgbClr val="FF66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ru-RU">
                <a:solidFill>
                  <a:prstClr val="white"/>
                </a:solidFill>
                <a:latin typeface="Arial" charset="0"/>
                <a:ea typeface="Microsoft YaHei" pitchFamily="34" charset="-122"/>
              </a:endParaRPr>
            </a:p>
          </p:txBody>
        </p:sp>
        <p:sp>
          <p:nvSpPr>
            <p:cNvPr id="17415" name="Freeform 4"/>
            <p:cNvSpPr>
              <a:spLocks noChangeArrowheads="1"/>
            </p:cNvSpPr>
            <p:nvPr/>
          </p:nvSpPr>
          <p:spPr bwMode="auto">
            <a:xfrm>
              <a:off x="18" y="-12"/>
              <a:ext cx="540" cy="7191"/>
            </a:xfrm>
            <a:custGeom>
              <a:avLst/>
              <a:gdLst>
                <a:gd name="T0" fmla="*/ 0 w 938672"/>
                <a:gd name="T1" fmla="*/ 0 h 10380482"/>
                <a:gd name="T2" fmla="*/ 0 w 938672"/>
                <a:gd name="T3" fmla="*/ 0 h 10380482"/>
                <a:gd name="T4" fmla="*/ 0 w 938672"/>
                <a:gd name="T5" fmla="*/ 0 h 10380482"/>
                <a:gd name="T6" fmla="*/ 0 w 938672"/>
                <a:gd name="T7" fmla="*/ 0 h 10380482"/>
                <a:gd name="T8" fmla="*/ 0 w 938672"/>
                <a:gd name="T9" fmla="*/ 0 h 10380482"/>
                <a:gd name="T10" fmla="*/ 0 w 938672"/>
                <a:gd name="T11" fmla="*/ 0 h 10380482"/>
                <a:gd name="T12" fmla="*/ 0 w 938672"/>
                <a:gd name="T13" fmla="*/ 0 h 10380482"/>
                <a:gd name="T14" fmla="*/ 0 w 938672"/>
                <a:gd name="T15" fmla="*/ 0 h 10380482"/>
                <a:gd name="T16" fmla="*/ 0 w 938672"/>
                <a:gd name="T17" fmla="*/ 0 h 10380482"/>
                <a:gd name="T18" fmla="*/ 0 w 938672"/>
                <a:gd name="T19" fmla="*/ 0 h 10380482"/>
                <a:gd name="T20" fmla="*/ 0 w 938672"/>
                <a:gd name="T21" fmla="*/ 0 h 1038048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38672" h="10380482">
                  <a:moveTo>
                    <a:pt x="209" y="0"/>
                  </a:moveTo>
                  <a:cubicBezTo>
                    <a:pt x="108493" y="144379"/>
                    <a:pt x="216778" y="288758"/>
                    <a:pt x="216778" y="529390"/>
                  </a:cubicBezTo>
                  <a:cubicBezTo>
                    <a:pt x="216778" y="770022"/>
                    <a:pt x="-7812" y="1126959"/>
                    <a:pt x="209" y="1443790"/>
                  </a:cubicBezTo>
                  <a:cubicBezTo>
                    <a:pt x="8230" y="1760621"/>
                    <a:pt x="260894" y="2041358"/>
                    <a:pt x="264904" y="2430379"/>
                  </a:cubicBezTo>
                  <a:cubicBezTo>
                    <a:pt x="268915" y="2819400"/>
                    <a:pt x="-27865" y="3348790"/>
                    <a:pt x="24272" y="3777916"/>
                  </a:cubicBezTo>
                  <a:cubicBezTo>
                    <a:pt x="76409" y="4207042"/>
                    <a:pt x="561683" y="4467727"/>
                    <a:pt x="577725" y="5005137"/>
                  </a:cubicBezTo>
                  <a:cubicBezTo>
                    <a:pt x="593767" y="5542548"/>
                    <a:pt x="116514" y="6509084"/>
                    <a:pt x="120525" y="7002379"/>
                  </a:cubicBezTo>
                  <a:cubicBezTo>
                    <a:pt x="124536" y="7495674"/>
                    <a:pt x="573714" y="7579895"/>
                    <a:pt x="601788" y="7964905"/>
                  </a:cubicBezTo>
                  <a:cubicBezTo>
                    <a:pt x="629862" y="8349915"/>
                    <a:pt x="252872" y="8935453"/>
                    <a:pt x="288967" y="9312442"/>
                  </a:cubicBezTo>
                  <a:cubicBezTo>
                    <a:pt x="325062" y="9689431"/>
                    <a:pt x="710073" y="10050379"/>
                    <a:pt x="818357" y="10226842"/>
                  </a:cubicBezTo>
                  <a:cubicBezTo>
                    <a:pt x="926641" y="10403305"/>
                    <a:pt x="932656" y="10387263"/>
                    <a:pt x="938672" y="10371221"/>
                  </a:cubicBezTo>
                </a:path>
              </a:pathLst>
            </a:custGeom>
            <a:noFill/>
            <a:ln w="9360">
              <a:solidFill>
                <a:srgbClr val="99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ru-RU">
                <a:solidFill>
                  <a:prstClr val="white"/>
                </a:solidFill>
                <a:latin typeface="Arial" charset="0"/>
                <a:ea typeface="Microsoft YaHei" pitchFamily="34" charset="-122"/>
              </a:endParaRPr>
            </a:p>
          </p:txBody>
        </p:sp>
        <p:sp>
          <p:nvSpPr>
            <p:cNvPr id="17416" name="Freeform 5"/>
            <p:cNvSpPr>
              <a:spLocks noChangeArrowheads="1"/>
            </p:cNvSpPr>
            <p:nvPr/>
          </p:nvSpPr>
          <p:spPr bwMode="auto">
            <a:xfrm>
              <a:off x="252" y="-12"/>
              <a:ext cx="540" cy="7191"/>
            </a:xfrm>
            <a:custGeom>
              <a:avLst/>
              <a:gdLst>
                <a:gd name="T0" fmla="*/ 0 w 938672"/>
                <a:gd name="T1" fmla="*/ 0 h 10380482"/>
                <a:gd name="T2" fmla="*/ 0 w 938672"/>
                <a:gd name="T3" fmla="*/ 0 h 10380482"/>
                <a:gd name="T4" fmla="*/ 0 w 938672"/>
                <a:gd name="T5" fmla="*/ 0 h 10380482"/>
                <a:gd name="T6" fmla="*/ 0 w 938672"/>
                <a:gd name="T7" fmla="*/ 0 h 10380482"/>
                <a:gd name="T8" fmla="*/ 0 w 938672"/>
                <a:gd name="T9" fmla="*/ 0 h 10380482"/>
                <a:gd name="T10" fmla="*/ 0 w 938672"/>
                <a:gd name="T11" fmla="*/ 0 h 10380482"/>
                <a:gd name="T12" fmla="*/ 0 w 938672"/>
                <a:gd name="T13" fmla="*/ 0 h 10380482"/>
                <a:gd name="T14" fmla="*/ 0 w 938672"/>
                <a:gd name="T15" fmla="*/ 0 h 10380482"/>
                <a:gd name="T16" fmla="*/ 0 w 938672"/>
                <a:gd name="T17" fmla="*/ 0 h 10380482"/>
                <a:gd name="T18" fmla="*/ 0 w 938672"/>
                <a:gd name="T19" fmla="*/ 0 h 10380482"/>
                <a:gd name="T20" fmla="*/ 0 w 938672"/>
                <a:gd name="T21" fmla="*/ 0 h 1038048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38672" h="10380482">
                  <a:moveTo>
                    <a:pt x="209" y="0"/>
                  </a:moveTo>
                  <a:cubicBezTo>
                    <a:pt x="108493" y="144379"/>
                    <a:pt x="216778" y="288758"/>
                    <a:pt x="216778" y="529390"/>
                  </a:cubicBezTo>
                  <a:cubicBezTo>
                    <a:pt x="216778" y="770022"/>
                    <a:pt x="-7812" y="1126959"/>
                    <a:pt x="209" y="1443790"/>
                  </a:cubicBezTo>
                  <a:cubicBezTo>
                    <a:pt x="8230" y="1760621"/>
                    <a:pt x="260894" y="2041358"/>
                    <a:pt x="264904" y="2430379"/>
                  </a:cubicBezTo>
                  <a:cubicBezTo>
                    <a:pt x="268915" y="2819400"/>
                    <a:pt x="-27865" y="3348790"/>
                    <a:pt x="24272" y="3777916"/>
                  </a:cubicBezTo>
                  <a:cubicBezTo>
                    <a:pt x="76409" y="4207042"/>
                    <a:pt x="561683" y="4467727"/>
                    <a:pt x="577725" y="5005137"/>
                  </a:cubicBezTo>
                  <a:cubicBezTo>
                    <a:pt x="593767" y="5542548"/>
                    <a:pt x="116514" y="6509084"/>
                    <a:pt x="120525" y="7002379"/>
                  </a:cubicBezTo>
                  <a:cubicBezTo>
                    <a:pt x="124536" y="7495674"/>
                    <a:pt x="573714" y="7579895"/>
                    <a:pt x="601788" y="7964905"/>
                  </a:cubicBezTo>
                  <a:cubicBezTo>
                    <a:pt x="629862" y="8349915"/>
                    <a:pt x="252872" y="8935453"/>
                    <a:pt x="288967" y="9312442"/>
                  </a:cubicBezTo>
                  <a:cubicBezTo>
                    <a:pt x="325062" y="9689431"/>
                    <a:pt x="710073" y="10050379"/>
                    <a:pt x="818357" y="10226842"/>
                  </a:cubicBezTo>
                  <a:cubicBezTo>
                    <a:pt x="926641" y="10403305"/>
                    <a:pt x="932656" y="10387263"/>
                    <a:pt x="938672" y="10371221"/>
                  </a:cubicBezTo>
                </a:path>
              </a:pathLst>
            </a:custGeom>
            <a:noFill/>
            <a:ln w="9360">
              <a:solidFill>
                <a:srgbClr val="FFCC99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ru-RU">
                <a:solidFill>
                  <a:prstClr val="white"/>
                </a:solidFill>
                <a:latin typeface="Arial" charset="0"/>
                <a:ea typeface="Microsoft YaHei" pitchFamily="34" charset="-122"/>
              </a:endParaRPr>
            </a:p>
          </p:txBody>
        </p:sp>
        <p:sp>
          <p:nvSpPr>
            <p:cNvPr id="17417" name="Freeform 6"/>
            <p:cNvSpPr>
              <a:spLocks noChangeArrowheads="1"/>
            </p:cNvSpPr>
            <p:nvPr/>
          </p:nvSpPr>
          <p:spPr bwMode="auto">
            <a:xfrm>
              <a:off x="180" y="-12"/>
              <a:ext cx="540" cy="7191"/>
            </a:xfrm>
            <a:custGeom>
              <a:avLst/>
              <a:gdLst>
                <a:gd name="T0" fmla="*/ 0 w 938672"/>
                <a:gd name="T1" fmla="*/ 0 h 10380482"/>
                <a:gd name="T2" fmla="*/ 0 w 938672"/>
                <a:gd name="T3" fmla="*/ 0 h 10380482"/>
                <a:gd name="T4" fmla="*/ 0 w 938672"/>
                <a:gd name="T5" fmla="*/ 0 h 10380482"/>
                <a:gd name="T6" fmla="*/ 0 w 938672"/>
                <a:gd name="T7" fmla="*/ 0 h 10380482"/>
                <a:gd name="T8" fmla="*/ 0 w 938672"/>
                <a:gd name="T9" fmla="*/ 0 h 10380482"/>
                <a:gd name="T10" fmla="*/ 0 w 938672"/>
                <a:gd name="T11" fmla="*/ 0 h 10380482"/>
                <a:gd name="T12" fmla="*/ 0 w 938672"/>
                <a:gd name="T13" fmla="*/ 0 h 10380482"/>
                <a:gd name="T14" fmla="*/ 0 w 938672"/>
                <a:gd name="T15" fmla="*/ 0 h 10380482"/>
                <a:gd name="T16" fmla="*/ 0 w 938672"/>
                <a:gd name="T17" fmla="*/ 0 h 10380482"/>
                <a:gd name="T18" fmla="*/ 0 w 938672"/>
                <a:gd name="T19" fmla="*/ 0 h 10380482"/>
                <a:gd name="T20" fmla="*/ 0 w 938672"/>
                <a:gd name="T21" fmla="*/ 0 h 1038048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38672" h="10380482">
                  <a:moveTo>
                    <a:pt x="209" y="0"/>
                  </a:moveTo>
                  <a:cubicBezTo>
                    <a:pt x="108493" y="144379"/>
                    <a:pt x="216778" y="288758"/>
                    <a:pt x="216778" y="529390"/>
                  </a:cubicBezTo>
                  <a:cubicBezTo>
                    <a:pt x="216778" y="770022"/>
                    <a:pt x="-7812" y="1126959"/>
                    <a:pt x="209" y="1443790"/>
                  </a:cubicBezTo>
                  <a:cubicBezTo>
                    <a:pt x="8230" y="1760621"/>
                    <a:pt x="260894" y="2041358"/>
                    <a:pt x="264904" y="2430379"/>
                  </a:cubicBezTo>
                  <a:cubicBezTo>
                    <a:pt x="268915" y="2819400"/>
                    <a:pt x="-27865" y="3348790"/>
                    <a:pt x="24272" y="3777916"/>
                  </a:cubicBezTo>
                  <a:cubicBezTo>
                    <a:pt x="76409" y="4207042"/>
                    <a:pt x="561683" y="4467727"/>
                    <a:pt x="577725" y="5005137"/>
                  </a:cubicBezTo>
                  <a:cubicBezTo>
                    <a:pt x="593767" y="5542548"/>
                    <a:pt x="116514" y="6509084"/>
                    <a:pt x="120525" y="7002379"/>
                  </a:cubicBezTo>
                  <a:cubicBezTo>
                    <a:pt x="124536" y="7495674"/>
                    <a:pt x="573714" y="7579895"/>
                    <a:pt x="601788" y="7964905"/>
                  </a:cubicBezTo>
                  <a:cubicBezTo>
                    <a:pt x="629862" y="8349915"/>
                    <a:pt x="252872" y="8935453"/>
                    <a:pt x="288967" y="9312442"/>
                  </a:cubicBezTo>
                  <a:cubicBezTo>
                    <a:pt x="325062" y="9689431"/>
                    <a:pt x="710073" y="10050379"/>
                    <a:pt x="818357" y="10226842"/>
                  </a:cubicBezTo>
                  <a:cubicBezTo>
                    <a:pt x="926641" y="10403305"/>
                    <a:pt x="932656" y="10387263"/>
                    <a:pt x="938672" y="10371221"/>
                  </a:cubicBezTo>
                </a:path>
              </a:pathLst>
            </a:custGeom>
            <a:noFill/>
            <a:ln w="9360">
              <a:solidFill>
                <a:srgbClr val="FFCC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ru-RU">
                <a:solidFill>
                  <a:prstClr val="white"/>
                </a:solidFill>
                <a:latin typeface="Arial" charset="0"/>
                <a:ea typeface="Microsoft YaHei" pitchFamily="34" charset="-122"/>
              </a:endParaRPr>
            </a:p>
          </p:txBody>
        </p:sp>
        <p:sp>
          <p:nvSpPr>
            <p:cNvPr id="17418" name="Freeform 7"/>
            <p:cNvSpPr>
              <a:spLocks noChangeArrowheads="1"/>
            </p:cNvSpPr>
            <p:nvPr/>
          </p:nvSpPr>
          <p:spPr bwMode="auto">
            <a:xfrm>
              <a:off x="60" y="-12"/>
              <a:ext cx="540" cy="7191"/>
            </a:xfrm>
            <a:custGeom>
              <a:avLst/>
              <a:gdLst>
                <a:gd name="T0" fmla="*/ 0 w 938672"/>
                <a:gd name="T1" fmla="*/ 0 h 10380482"/>
                <a:gd name="T2" fmla="*/ 0 w 938672"/>
                <a:gd name="T3" fmla="*/ 0 h 10380482"/>
                <a:gd name="T4" fmla="*/ 0 w 938672"/>
                <a:gd name="T5" fmla="*/ 0 h 10380482"/>
                <a:gd name="T6" fmla="*/ 0 w 938672"/>
                <a:gd name="T7" fmla="*/ 0 h 10380482"/>
                <a:gd name="T8" fmla="*/ 0 w 938672"/>
                <a:gd name="T9" fmla="*/ 0 h 10380482"/>
                <a:gd name="T10" fmla="*/ 0 w 938672"/>
                <a:gd name="T11" fmla="*/ 0 h 10380482"/>
                <a:gd name="T12" fmla="*/ 0 w 938672"/>
                <a:gd name="T13" fmla="*/ 0 h 10380482"/>
                <a:gd name="T14" fmla="*/ 0 w 938672"/>
                <a:gd name="T15" fmla="*/ 0 h 10380482"/>
                <a:gd name="T16" fmla="*/ 0 w 938672"/>
                <a:gd name="T17" fmla="*/ 0 h 10380482"/>
                <a:gd name="T18" fmla="*/ 0 w 938672"/>
                <a:gd name="T19" fmla="*/ 0 h 10380482"/>
                <a:gd name="T20" fmla="*/ 0 w 938672"/>
                <a:gd name="T21" fmla="*/ 0 h 1038048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38672" h="10380482">
                  <a:moveTo>
                    <a:pt x="209" y="0"/>
                  </a:moveTo>
                  <a:cubicBezTo>
                    <a:pt x="108493" y="144379"/>
                    <a:pt x="216778" y="288758"/>
                    <a:pt x="216778" y="529390"/>
                  </a:cubicBezTo>
                  <a:cubicBezTo>
                    <a:pt x="216778" y="770022"/>
                    <a:pt x="-7812" y="1126959"/>
                    <a:pt x="209" y="1443790"/>
                  </a:cubicBezTo>
                  <a:cubicBezTo>
                    <a:pt x="8230" y="1760621"/>
                    <a:pt x="260894" y="2041358"/>
                    <a:pt x="264904" y="2430379"/>
                  </a:cubicBezTo>
                  <a:cubicBezTo>
                    <a:pt x="268915" y="2819400"/>
                    <a:pt x="-27865" y="3348790"/>
                    <a:pt x="24272" y="3777916"/>
                  </a:cubicBezTo>
                  <a:cubicBezTo>
                    <a:pt x="76409" y="4207042"/>
                    <a:pt x="561683" y="4467727"/>
                    <a:pt x="577725" y="5005137"/>
                  </a:cubicBezTo>
                  <a:cubicBezTo>
                    <a:pt x="593767" y="5542548"/>
                    <a:pt x="116514" y="6509084"/>
                    <a:pt x="120525" y="7002379"/>
                  </a:cubicBezTo>
                  <a:cubicBezTo>
                    <a:pt x="124536" y="7495674"/>
                    <a:pt x="573714" y="7579895"/>
                    <a:pt x="601788" y="7964905"/>
                  </a:cubicBezTo>
                  <a:cubicBezTo>
                    <a:pt x="629862" y="8349915"/>
                    <a:pt x="252872" y="8935453"/>
                    <a:pt x="288967" y="9312442"/>
                  </a:cubicBezTo>
                  <a:cubicBezTo>
                    <a:pt x="325062" y="9689431"/>
                    <a:pt x="710073" y="10050379"/>
                    <a:pt x="818357" y="10226842"/>
                  </a:cubicBezTo>
                  <a:cubicBezTo>
                    <a:pt x="926641" y="10403305"/>
                    <a:pt x="932656" y="10387263"/>
                    <a:pt x="938672" y="10371221"/>
                  </a:cubicBezTo>
                </a:path>
              </a:pathLst>
            </a:custGeom>
            <a:noFill/>
            <a:ln w="9360">
              <a:solidFill>
                <a:srgbClr val="FF99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ru-RU">
                <a:solidFill>
                  <a:prstClr val="white"/>
                </a:solidFill>
                <a:latin typeface="Arial" charset="0"/>
                <a:ea typeface="Microsoft YaHei" pitchFamily="34" charset="-122"/>
              </a:endParaRPr>
            </a:p>
          </p:txBody>
        </p:sp>
      </p:grpSp>
      <p:sp>
        <p:nvSpPr>
          <p:cNvPr id="17411" name="Rectangle 8"/>
          <p:cNvSpPr>
            <a:spLocks noChangeArrowheads="1"/>
          </p:cNvSpPr>
          <p:nvPr/>
        </p:nvSpPr>
        <p:spPr bwMode="auto">
          <a:xfrm>
            <a:off x="828675" y="0"/>
            <a:ext cx="8315325" cy="1341438"/>
          </a:xfrm>
          <a:prstGeom prst="rect">
            <a:avLst/>
          </a:prstGeom>
          <a:solidFill>
            <a:srgbClr val="FF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 altLang="ru-RU">
              <a:solidFill>
                <a:prstClr val="white"/>
              </a:solidFill>
              <a:latin typeface="Arial" charset="0"/>
              <a:ea typeface="Microsoft YaHei" pitchFamily="34" charset="-122"/>
            </a:endParaRPr>
          </a:p>
        </p:txBody>
      </p:sp>
      <p:sp>
        <p:nvSpPr>
          <p:cNvPr id="17412" name="Rectangle 9"/>
          <p:cNvSpPr>
            <a:spLocks noChangeArrowheads="1"/>
          </p:cNvSpPr>
          <p:nvPr/>
        </p:nvSpPr>
        <p:spPr bwMode="auto">
          <a:xfrm>
            <a:off x="468313" y="44450"/>
            <a:ext cx="8229600" cy="1252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ctr"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defTabSz="449263" eaLnBrk="1" fontAlgn="base" hangingPunct="1">
              <a:spcBef>
                <a:spcPct val="0"/>
              </a:spcBef>
              <a:spcAft>
                <a:spcPct val="0"/>
              </a:spcAft>
              <a:buSzPct val="100000"/>
            </a:pPr>
            <a:r>
              <a:rPr lang="ru-RU" altLang="ru-RU" sz="4000" b="1">
                <a:solidFill>
                  <a:srgbClr val="000000"/>
                </a:solidFill>
              </a:rPr>
              <a:t>    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14375" y="1600200"/>
            <a:ext cx="7969250" cy="4522788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buFont typeface="Wingdings 2"/>
              <a:buChar char=""/>
              <a:defRPr/>
            </a:pPr>
            <a:r>
              <a:rPr lang="ru-RU" dirty="0" smtClean="0"/>
              <a:t>Кроме того, С</a:t>
            </a:r>
            <a:r>
              <a:rPr lang="ru-RU" dirty="0"/>
              <a:t>. </a:t>
            </a:r>
            <a:r>
              <a:rPr lang="ru-RU" dirty="0" err="1"/>
              <a:t>Анхольт</a:t>
            </a:r>
            <a:r>
              <a:rPr lang="ru-RU" dirty="0"/>
              <a:t> проводит исследование Индекс бренда страны (</a:t>
            </a:r>
            <a:r>
              <a:rPr lang="ru-RU" b="1" dirty="0" err="1"/>
              <a:t>Nation</a:t>
            </a:r>
            <a:r>
              <a:rPr lang="ru-RU" b="1" dirty="0"/>
              <a:t> </a:t>
            </a:r>
            <a:r>
              <a:rPr lang="ru-RU" b="1" dirty="0" err="1"/>
              <a:t>Brand</a:t>
            </a:r>
            <a:r>
              <a:rPr lang="ru-RU" b="1" dirty="0"/>
              <a:t> </a:t>
            </a:r>
            <a:r>
              <a:rPr lang="ru-RU" b="1" dirty="0" err="1"/>
              <a:t>Index</a:t>
            </a:r>
            <a:r>
              <a:rPr lang="ru-RU" b="1" dirty="0"/>
              <a:t> — NBI</a:t>
            </a:r>
            <a:r>
              <a:rPr lang="ru-RU" dirty="0"/>
              <a:t>) и Индекс бренда </a:t>
            </a:r>
            <a:r>
              <a:rPr lang="ru-RU" dirty="0" smtClean="0"/>
              <a:t>города (</a:t>
            </a:r>
            <a:r>
              <a:rPr lang="ru-RU" b="1" dirty="0" err="1"/>
              <a:t>City</a:t>
            </a:r>
            <a:r>
              <a:rPr lang="ru-RU" b="1" dirty="0"/>
              <a:t> </a:t>
            </a:r>
            <a:r>
              <a:rPr lang="ru-RU" b="1" dirty="0" err="1"/>
              <a:t>Brand</a:t>
            </a:r>
            <a:r>
              <a:rPr lang="ru-RU" b="1" dirty="0"/>
              <a:t> </a:t>
            </a:r>
            <a:r>
              <a:rPr lang="ru-RU" b="1" dirty="0" err="1"/>
              <a:t>Index</a:t>
            </a:r>
            <a:r>
              <a:rPr lang="ru-RU" b="1" dirty="0"/>
              <a:t> - CBI</a:t>
            </a:r>
            <a:r>
              <a:rPr lang="ru-RU" dirty="0"/>
              <a:t>) с целью определения того, как жители разных стран мира оценивают страны, города и </a:t>
            </a:r>
            <a:r>
              <a:rPr lang="ru-RU" dirty="0" smtClean="0"/>
              <a:t>регионы.</a:t>
            </a:r>
          </a:p>
        </p:txBody>
      </p:sp>
    </p:spTree>
    <p:extLst>
      <p:ext uri="{BB962C8B-B14F-4D97-AF65-F5344CB8AC3E}">
        <p14:creationId xmlns:p14="http://schemas.microsoft.com/office/powerpoint/2010/main" val="2114235377"/>
      </p:ext>
    </p:extLst>
  </p:cSld>
  <p:clrMapOvr>
    <a:masterClrMapping/>
  </p:clrMapOvr>
  <p:transition spd="slow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434" name="Group 2"/>
          <p:cNvGrpSpPr>
            <a:grpSpLocks/>
          </p:cNvGrpSpPr>
          <p:nvPr/>
        </p:nvGrpSpPr>
        <p:grpSpPr bwMode="auto">
          <a:xfrm>
            <a:off x="28575" y="-19050"/>
            <a:ext cx="1228725" cy="11415713"/>
            <a:chOff x="18" y="-12"/>
            <a:chExt cx="774" cy="7191"/>
          </a:xfrm>
        </p:grpSpPr>
        <p:sp>
          <p:nvSpPr>
            <p:cNvPr id="18439" name="Freeform 3"/>
            <p:cNvSpPr>
              <a:spLocks noChangeArrowheads="1"/>
            </p:cNvSpPr>
            <p:nvPr/>
          </p:nvSpPr>
          <p:spPr bwMode="auto">
            <a:xfrm>
              <a:off x="102" y="-12"/>
              <a:ext cx="540" cy="7191"/>
            </a:xfrm>
            <a:custGeom>
              <a:avLst/>
              <a:gdLst>
                <a:gd name="T0" fmla="*/ 0 w 938672"/>
                <a:gd name="T1" fmla="*/ 0 h 10380482"/>
                <a:gd name="T2" fmla="*/ 0 w 938672"/>
                <a:gd name="T3" fmla="*/ 0 h 10380482"/>
                <a:gd name="T4" fmla="*/ 0 w 938672"/>
                <a:gd name="T5" fmla="*/ 0 h 10380482"/>
                <a:gd name="T6" fmla="*/ 0 w 938672"/>
                <a:gd name="T7" fmla="*/ 0 h 10380482"/>
                <a:gd name="T8" fmla="*/ 0 w 938672"/>
                <a:gd name="T9" fmla="*/ 0 h 10380482"/>
                <a:gd name="T10" fmla="*/ 0 w 938672"/>
                <a:gd name="T11" fmla="*/ 0 h 10380482"/>
                <a:gd name="T12" fmla="*/ 0 w 938672"/>
                <a:gd name="T13" fmla="*/ 0 h 10380482"/>
                <a:gd name="T14" fmla="*/ 0 w 938672"/>
                <a:gd name="T15" fmla="*/ 0 h 10380482"/>
                <a:gd name="T16" fmla="*/ 0 w 938672"/>
                <a:gd name="T17" fmla="*/ 0 h 10380482"/>
                <a:gd name="T18" fmla="*/ 0 w 938672"/>
                <a:gd name="T19" fmla="*/ 0 h 10380482"/>
                <a:gd name="T20" fmla="*/ 0 w 938672"/>
                <a:gd name="T21" fmla="*/ 0 h 1038048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38672" h="10380482">
                  <a:moveTo>
                    <a:pt x="209" y="0"/>
                  </a:moveTo>
                  <a:cubicBezTo>
                    <a:pt x="108493" y="144379"/>
                    <a:pt x="216778" y="288758"/>
                    <a:pt x="216778" y="529390"/>
                  </a:cubicBezTo>
                  <a:cubicBezTo>
                    <a:pt x="216778" y="770022"/>
                    <a:pt x="-7812" y="1126959"/>
                    <a:pt x="209" y="1443790"/>
                  </a:cubicBezTo>
                  <a:cubicBezTo>
                    <a:pt x="8230" y="1760621"/>
                    <a:pt x="260894" y="2041358"/>
                    <a:pt x="264904" y="2430379"/>
                  </a:cubicBezTo>
                  <a:cubicBezTo>
                    <a:pt x="268915" y="2819400"/>
                    <a:pt x="-27865" y="3348790"/>
                    <a:pt x="24272" y="3777916"/>
                  </a:cubicBezTo>
                  <a:cubicBezTo>
                    <a:pt x="76409" y="4207042"/>
                    <a:pt x="561683" y="4467727"/>
                    <a:pt x="577725" y="5005137"/>
                  </a:cubicBezTo>
                  <a:cubicBezTo>
                    <a:pt x="593767" y="5542548"/>
                    <a:pt x="116514" y="6509084"/>
                    <a:pt x="120525" y="7002379"/>
                  </a:cubicBezTo>
                  <a:cubicBezTo>
                    <a:pt x="124536" y="7495674"/>
                    <a:pt x="573714" y="7579895"/>
                    <a:pt x="601788" y="7964905"/>
                  </a:cubicBezTo>
                  <a:cubicBezTo>
                    <a:pt x="629862" y="8349915"/>
                    <a:pt x="252872" y="8935453"/>
                    <a:pt x="288967" y="9312442"/>
                  </a:cubicBezTo>
                  <a:cubicBezTo>
                    <a:pt x="325062" y="9689431"/>
                    <a:pt x="710073" y="10050379"/>
                    <a:pt x="818357" y="10226842"/>
                  </a:cubicBezTo>
                  <a:cubicBezTo>
                    <a:pt x="926641" y="10403305"/>
                    <a:pt x="932656" y="10387263"/>
                    <a:pt x="938672" y="10371221"/>
                  </a:cubicBezTo>
                </a:path>
              </a:pathLst>
            </a:custGeom>
            <a:noFill/>
            <a:ln w="9360">
              <a:solidFill>
                <a:srgbClr val="FF66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ru-RU">
                <a:solidFill>
                  <a:prstClr val="white"/>
                </a:solidFill>
                <a:latin typeface="Arial" charset="0"/>
                <a:ea typeface="Microsoft YaHei" pitchFamily="34" charset="-122"/>
              </a:endParaRPr>
            </a:p>
          </p:txBody>
        </p:sp>
        <p:sp>
          <p:nvSpPr>
            <p:cNvPr id="18440" name="Freeform 4"/>
            <p:cNvSpPr>
              <a:spLocks noChangeArrowheads="1"/>
            </p:cNvSpPr>
            <p:nvPr/>
          </p:nvSpPr>
          <p:spPr bwMode="auto">
            <a:xfrm>
              <a:off x="18" y="-12"/>
              <a:ext cx="540" cy="7191"/>
            </a:xfrm>
            <a:custGeom>
              <a:avLst/>
              <a:gdLst>
                <a:gd name="T0" fmla="*/ 0 w 938672"/>
                <a:gd name="T1" fmla="*/ 0 h 10380482"/>
                <a:gd name="T2" fmla="*/ 0 w 938672"/>
                <a:gd name="T3" fmla="*/ 0 h 10380482"/>
                <a:gd name="T4" fmla="*/ 0 w 938672"/>
                <a:gd name="T5" fmla="*/ 0 h 10380482"/>
                <a:gd name="T6" fmla="*/ 0 w 938672"/>
                <a:gd name="T7" fmla="*/ 0 h 10380482"/>
                <a:gd name="T8" fmla="*/ 0 w 938672"/>
                <a:gd name="T9" fmla="*/ 0 h 10380482"/>
                <a:gd name="T10" fmla="*/ 0 w 938672"/>
                <a:gd name="T11" fmla="*/ 0 h 10380482"/>
                <a:gd name="T12" fmla="*/ 0 w 938672"/>
                <a:gd name="T13" fmla="*/ 0 h 10380482"/>
                <a:gd name="T14" fmla="*/ 0 w 938672"/>
                <a:gd name="T15" fmla="*/ 0 h 10380482"/>
                <a:gd name="T16" fmla="*/ 0 w 938672"/>
                <a:gd name="T17" fmla="*/ 0 h 10380482"/>
                <a:gd name="T18" fmla="*/ 0 w 938672"/>
                <a:gd name="T19" fmla="*/ 0 h 10380482"/>
                <a:gd name="T20" fmla="*/ 0 w 938672"/>
                <a:gd name="T21" fmla="*/ 0 h 1038048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38672" h="10380482">
                  <a:moveTo>
                    <a:pt x="209" y="0"/>
                  </a:moveTo>
                  <a:cubicBezTo>
                    <a:pt x="108493" y="144379"/>
                    <a:pt x="216778" y="288758"/>
                    <a:pt x="216778" y="529390"/>
                  </a:cubicBezTo>
                  <a:cubicBezTo>
                    <a:pt x="216778" y="770022"/>
                    <a:pt x="-7812" y="1126959"/>
                    <a:pt x="209" y="1443790"/>
                  </a:cubicBezTo>
                  <a:cubicBezTo>
                    <a:pt x="8230" y="1760621"/>
                    <a:pt x="260894" y="2041358"/>
                    <a:pt x="264904" y="2430379"/>
                  </a:cubicBezTo>
                  <a:cubicBezTo>
                    <a:pt x="268915" y="2819400"/>
                    <a:pt x="-27865" y="3348790"/>
                    <a:pt x="24272" y="3777916"/>
                  </a:cubicBezTo>
                  <a:cubicBezTo>
                    <a:pt x="76409" y="4207042"/>
                    <a:pt x="561683" y="4467727"/>
                    <a:pt x="577725" y="5005137"/>
                  </a:cubicBezTo>
                  <a:cubicBezTo>
                    <a:pt x="593767" y="5542548"/>
                    <a:pt x="116514" y="6509084"/>
                    <a:pt x="120525" y="7002379"/>
                  </a:cubicBezTo>
                  <a:cubicBezTo>
                    <a:pt x="124536" y="7495674"/>
                    <a:pt x="573714" y="7579895"/>
                    <a:pt x="601788" y="7964905"/>
                  </a:cubicBezTo>
                  <a:cubicBezTo>
                    <a:pt x="629862" y="8349915"/>
                    <a:pt x="252872" y="8935453"/>
                    <a:pt x="288967" y="9312442"/>
                  </a:cubicBezTo>
                  <a:cubicBezTo>
                    <a:pt x="325062" y="9689431"/>
                    <a:pt x="710073" y="10050379"/>
                    <a:pt x="818357" y="10226842"/>
                  </a:cubicBezTo>
                  <a:cubicBezTo>
                    <a:pt x="926641" y="10403305"/>
                    <a:pt x="932656" y="10387263"/>
                    <a:pt x="938672" y="10371221"/>
                  </a:cubicBezTo>
                </a:path>
              </a:pathLst>
            </a:custGeom>
            <a:noFill/>
            <a:ln w="9360">
              <a:solidFill>
                <a:srgbClr val="99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ru-RU">
                <a:solidFill>
                  <a:prstClr val="white"/>
                </a:solidFill>
                <a:latin typeface="Arial" charset="0"/>
                <a:ea typeface="Microsoft YaHei" pitchFamily="34" charset="-122"/>
              </a:endParaRPr>
            </a:p>
          </p:txBody>
        </p:sp>
        <p:sp>
          <p:nvSpPr>
            <p:cNvPr id="18441" name="Freeform 5"/>
            <p:cNvSpPr>
              <a:spLocks noChangeArrowheads="1"/>
            </p:cNvSpPr>
            <p:nvPr/>
          </p:nvSpPr>
          <p:spPr bwMode="auto">
            <a:xfrm>
              <a:off x="252" y="-12"/>
              <a:ext cx="540" cy="7191"/>
            </a:xfrm>
            <a:custGeom>
              <a:avLst/>
              <a:gdLst>
                <a:gd name="T0" fmla="*/ 0 w 938672"/>
                <a:gd name="T1" fmla="*/ 0 h 10380482"/>
                <a:gd name="T2" fmla="*/ 0 w 938672"/>
                <a:gd name="T3" fmla="*/ 0 h 10380482"/>
                <a:gd name="T4" fmla="*/ 0 w 938672"/>
                <a:gd name="T5" fmla="*/ 0 h 10380482"/>
                <a:gd name="T6" fmla="*/ 0 w 938672"/>
                <a:gd name="T7" fmla="*/ 0 h 10380482"/>
                <a:gd name="T8" fmla="*/ 0 w 938672"/>
                <a:gd name="T9" fmla="*/ 0 h 10380482"/>
                <a:gd name="T10" fmla="*/ 0 w 938672"/>
                <a:gd name="T11" fmla="*/ 0 h 10380482"/>
                <a:gd name="T12" fmla="*/ 0 w 938672"/>
                <a:gd name="T13" fmla="*/ 0 h 10380482"/>
                <a:gd name="T14" fmla="*/ 0 w 938672"/>
                <a:gd name="T15" fmla="*/ 0 h 10380482"/>
                <a:gd name="T16" fmla="*/ 0 w 938672"/>
                <a:gd name="T17" fmla="*/ 0 h 10380482"/>
                <a:gd name="T18" fmla="*/ 0 w 938672"/>
                <a:gd name="T19" fmla="*/ 0 h 10380482"/>
                <a:gd name="T20" fmla="*/ 0 w 938672"/>
                <a:gd name="T21" fmla="*/ 0 h 1038048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38672" h="10380482">
                  <a:moveTo>
                    <a:pt x="209" y="0"/>
                  </a:moveTo>
                  <a:cubicBezTo>
                    <a:pt x="108493" y="144379"/>
                    <a:pt x="216778" y="288758"/>
                    <a:pt x="216778" y="529390"/>
                  </a:cubicBezTo>
                  <a:cubicBezTo>
                    <a:pt x="216778" y="770022"/>
                    <a:pt x="-7812" y="1126959"/>
                    <a:pt x="209" y="1443790"/>
                  </a:cubicBezTo>
                  <a:cubicBezTo>
                    <a:pt x="8230" y="1760621"/>
                    <a:pt x="260894" y="2041358"/>
                    <a:pt x="264904" y="2430379"/>
                  </a:cubicBezTo>
                  <a:cubicBezTo>
                    <a:pt x="268915" y="2819400"/>
                    <a:pt x="-27865" y="3348790"/>
                    <a:pt x="24272" y="3777916"/>
                  </a:cubicBezTo>
                  <a:cubicBezTo>
                    <a:pt x="76409" y="4207042"/>
                    <a:pt x="561683" y="4467727"/>
                    <a:pt x="577725" y="5005137"/>
                  </a:cubicBezTo>
                  <a:cubicBezTo>
                    <a:pt x="593767" y="5542548"/>
                    <a:pt x="116514" y="6509084"/>
                    <a:pt x="120525" y="7002379"/>
                  </a:cubicBezTo>
                  <a:cubicBezTo>
                    <a:pt x="124536" y="7495674"/>
                    <a:pt x="573714" y="7579895"/>
                    <a:pt x="601788" y="7964905"/>
                  </a:cubicBezTo>
                  <a:cubicBezTo>
                    <a:pt x="629862" y="8349915"/>
                    <a:pt x="252872" y="8935453"/>
                    <a:pt x="288967" y="9312442"/>
                  </a:cubicBezTo>
                  <a:cubicBezTo>
                    <a:pt x="325062" y="9689431"/>
                    <a:pt x="710073" y="10050379"/>
                    <a:pt x="818357" y="10226842"/>
                  </a:cubicBezTo>
                  <a:cubicBezTo>
                    <a:pt x="926641" y="10403305"/>
                    <a:pt x="932656" y="10387263"/>
                    <a:pt x="938672" y="10371221"/>
                  </a:cubicBezTo>
                </a:path>
              </a:pathLst>
            </a:custGeom>
            <a:noFill/>
            <a:ln w="9360">
              <a:solidFill>
                <a:srgbClr val="FFCC99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ru-RU">
                <a:solidFill>
                  <a:prstClr val="white"/>
                </a:solidFill>
                <a:latin typeface="Arial" charset="0"/>
                <a:ea typeface="Microsoft YaHei" pitchFamily="34" charset="-122"/>
              </a:endParaRPr>
            </a:p>
          </p:txBody>
        </p:sp>
        <p:sp>
          <p:nvSpPr>
            <p:cNvPr id="18442" name="Freeform 6"/>
            <p:cNvSpPr>
              <a:spLocks noChangeArrowheads="1"/>
            </p:cNvSpPr>
            <p:nvPr/>
          </p:nvSpPr>
          <p:spPr bwMode="auto">
            <a:xfrm>
              <a:off x="180" y="-12"/>
              <a:ext cx="540" cy="7191"/>
            </a:xfrm>
            <a:custGeom>
              <a:avLst/>
              <a:gdLst>
                <a:gd name="T0" fmla="*/ 0 w 938672"/>
                <a:gd name="T1" fmla="*/ 0 h 10380482"/>
                <a:gd name="T2" fmla="*/ 0 w 938672"/>
                <a:gd name="T3" fmla="*/ 0 h 10380482"/>
                <a:gd name="T4" fmla="*/ 0 w 938672"/>
                <a:gd name="T5" fmla="*/ 0 h 10380482"/>
                <a:gd name="T6" fmla="*/ 0 w 938672"/>
                <a:gd name="T7" fmla="*/ 0 h 10380482"/>
                <a:gd name="T8" fmla="*/ 0 w 938672"/>
                <a:gd name="T9" fmla="*/ 0 h 10380482"/>
                <a:gd name="T10" fmla="*/ 0 w 938672"/>
                <a:gd name="T11" fmla="*/ 0 h 10380482"/>
                <a:gd name="T12" fmla="*/ 0 w 938672"/>
                <a:gd name="T13" fmla="*/ 0 h 10380482"/>
                <a:gd name="T14" fmla="*/ 0 w 938672"/>
                <a:gd name="T15" fmla="*/ 0 h 10380482"/>
                <a:gd name="T16" fmla="*/ 0 w 938672"/>
                <a:gd name="T17" fmla="*/ 0 h 10380482"/>
                <a:gd name="T18" fmla="*/ 0 w 938672"/>
                <a:gd name="T19" fmla="*/ 0 h 10380482"/>
                <a:gd name="T20" fmla="*/ 0 w 938672"/>
                <a:gd name="T21" fmla="*/ 0 h 1038048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38672" h="10380482">
                  <a:moveTo>
                    <a:pt x="209" y="0"/>
                  </a:moveTo>
                  <a:cubicBezTo>
                    <a:pt x="108493" y="144379"/>
                    <a:pt x="216778" y="288758"/>
                    <a:pt x="216778" y="529390"/>
                  </a:cubicBezTo>
                  <a:cubicBezTo>
                    <a:pt x="216778" y="770022"/>
                    <a:pt x="-7812" y="1126959"/>
                    <a:pt x="209" y="1443790"/>
                  </a:cubicBezTo>
                  <a:cubicBezTo>
                    <a:pt x="8230" y="1760621"/>
                    <a:pt x="260894" y="2041358"/>
                    <a:pt x="264904" y="2430379"/>
                  </a:cubicBezTo>
                  <a:cubicBezTo>
                    <a:pt x="268915" y="2819400"/>
                    <a:pt x="-27865" y="3348790"/>
                    <a:pt x="24272" y="3777916"/>
                  </a:cubicBezTo>
                  <a:cubicBezTo>
                    <a:pt x="76409" y="4207042"/>
                    <a:pt x="561683" y="4467727"/>
                    <a:pt x="577725" y="5005137"/>
                  </a:cubicBezTo>
                  <a:cubicBezTo>
                    <a:pt x="593767" y="5542548"/>
                    <a:pt x="116514" y="6509084"/>
                    <a:pt x="120525" y="7002379"/>
                  </a:cubicBezTo>
                  <a:cubicBezTo>
                    <a:pt x="124536" y="7495674"/>
                    <a:pt x="573714" y="7579895"/>
                    <a:pt x="601788" y="7964905"/>
                  </a:cubicBezTo>
                  <a:cubicBezTo>
                    <a:pt x="629862" y="8349915"/>
                    <a:pt x="252872" y="8935453"/>
                    <a:pt x="288967" y="9312442"/>
                  </a:cubicBezTo>
                  <a:cubicBezTo>
                    <a:pt x="325062" y="9689431"/>
                    <a:pt x="710073" y="10050379"/>
                    <a:pt x="818357" y="10226842"/>
                  </a:cubicBezTo>
                  <a:cubicBezTo>
                    <a:pt x="926641" y="10403305"/>
                    <a:pt x="932656" y="10387263"/>
                    <a:pt x="938672" y="10371221"/>
                  </a:cubicBezTo>
                </a:path>
              </a:pathLst>
            </a:custGeom>
            <a:noFill/>
            <a:ln w="9360">
              <a:solidFill>
                <a:srgbClr val="FFCC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ru-RU">
                <a:solidFill>
                  <a:prstClr val="white"/>
                </a:solidFill>
                <a:latin typeface="Arial" charset="0"/>
                <a:ea typeface="Microsoft YaHei" pitchFamily="34" charset="-122"/>
              </a:endParaRPr>
            </a:p>
          </p:txBody>
        </p:sp>
        <p:sp>
          <p:nvSpPr>
            <p:cNvPr id="18443" name="Freeform 7"/>
            <p:cNvSpPr>
              <a:spLocks noChangeArrowheads="1"/>
            </p:cNvSpPr>
            <p:nvPr/>
          </p:nvSpPr>
          <p:spPr bwMode="auto">
            <a:xfrm>
              <a:off x="60" y="-12"/>
              <a:ext cx="540" cy="7191"/>
            </a:xfrm>
            <a:custGeom>
              <a:avLst/>
              <a:gdLst>
                <a:gd name="T0" fmla="*/ 0 w 938672"/>
                <a:gd name="T1" fmla="*/ 0 h 10380482"/>
                <a:gd name="T2" fmla="*/ 0 w 938672"/>
                <a:gd name="T3" fmla="*/ 0 h 10380482"/>
                <a:gd name="T4" fmla="*/ 0 w 938672"/>
                <a:gd name="T5" fmla="*/ 0 h 10380482"/>
                <a:gd name="T6" fmla="*/ 0 w 938672"/>
                <a:gd name="T7" fmla="*/ 0 h 10380482"/>
                <a:gd name="T8" fmla="*/ 0 w 938672"/>
                <a:gd name="T9" fmla="*/ 0 h 10380482"/>
                <a:gd name="T10" fmla="*/ 0 w 938672"/>
                <a:gd name="T11" fmla="*/ 0 h 10380482"/>
                <a:gd name="T12" fmla="*/ 0 w 938672"/>
                <a:gd name="T13" fmla="*/ 0 h 10380482"/>
                <a:gd name="T14" fmla="*/ 0 w 938672"/>
                <a:gd name="T15" fmla="*/ 0 h 10380482"/>
                <a:gd name="T16" fmla="*/ 0 w 938672"/>
                <a:gd name="T17" fmla="*/ 0 h 10380482"/>
                <a:gd name="T18" fmla="*/ 0 w 938672"/>
                <a:gd name="T19" fmla="*/ 0 h 10380482"/>
                <a:gd name="T20" fmla="*/ 0 w 938672"/>
                <a:gd name="T21" fmla="*/ 0 h 1038048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38672" h="10380482">
                  <a:moveTo>
                    <a:pt x="209" y="0"/>
                  </a:moveTo>
                  <a:cubicBezTo>
                    <a:pt x="108493" y="144379"/>
                    <a:pt x="216778" y="288758"/>
                    <a:pt x="216778" y="529390"/>
                  </a:cubicBezTo>
                  <a:cubicBezTo>
                    <a:pt x="216778" y="770022"/>
                    <a:pt x="-7812" y="1126959"/>
                    <a:pt x="209" y="1443790"/>
                  </a:cubicBezTo>
                  <a:cubicBezTo>
                    <a:pt x="8230" y="1760621"/>
                    <a:pt x="260894" y="2041358"/>
                    <a:pt x="264904" y="2430379"/>
                  </a:cubicBezTo>
                  <a:cubicBezTo>
                    <a:pt x="268915" y="2819400"/>
                    <a:pt x="-27865" y="3348790"/>
                    <a:pt x="24272" y="3777916"/>
                  </a:cubicBezTo>
                  <a:cubicBezTo>
                    <a:pt x="76409" y="4207042"/>
                    <a:pt x="561683" y="4467727"/>
                    <a:pt x="577725" y="5005137"/>
                  </a:cubicBezTo>
                  <a:cubicBezTo>
                    <a:pt x="593767" y="5542548"/>
                    <a:pt x="116514" y="6509084"/>
                    <a:pt x="120525" y="7002379"/>
                  </a:cubicBezTo>
                  <a:cubicBezTo>
                    <a:pt x="124536" y="7495674"/>
                    <a:pt x="573714" y="7579895"/>
                    <a:pt x="601788" y="7964905"/>
                  </a:cubicBezTo>
                  <a:cubicBezTo>
                    <a:pt x="629862" y="8349915"/>
                    <a:pt x="252872" y="8935453"/>
                    <a:pt x="288967" y="9312442"/>
                  </a:cubicBezTo>
                  <a:cubicBezTo>
                    <a:pt x="325062" y="9689431"/>
                    <a:pt x="710073" y="10050379"/>
                    <a:pt x="818357" y="10226842"/>
                  </a:cubicBezTo>
                  <a:cubicBezTo>
                    <a:pt x="926641" y="10403305"/>
                    <a:pt x="932656" y="10387263"/>
                    <a:pt x="938672" y="10371221"/>
                  </a:cubicBezTo>
                </a:path>
              </a:pathLst>
            </a:custGeom>
            <a:noFill/>
            <a:ln w="9360">
              <a:solidFill>
                <a:srgbClr val="FF99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ru-RU">
                <a:solidFill>
                  <a:prstClr val="white"/>
                </a:solidFill>
                <a:latin typeface="Arial" charset="0"/>
                <a:ea typeface="Microsoft YaHei" pitchFamily="34" charset="-122"/>
              </a:endParaRPr>
            </a:p>
          </p:txBody>
        </p:sp>
      </p:grpSp>
      <p:sp>
        <p:nvSpPr>
          <p:cNvPr id="18435" name="Rectangle 8"/>
          <p:cNvSpPr>
            <a:spLocks noChangeArrowheads="1"/>
          </p:cNvSpPr>
          <p:nvPr/>
        </p:nvSpPr>
        <p:spPr bwMode="auto">
          <a:xfrm>
            <a:off x="885825" y="0"/>
            <a:ext cx="8258175" cy="1341438"/>
          </a:xfrm>
          <a:prstGeom prst="rect">
            <a:avLst/>
          </a:prstGeom>
          <a:solidFill>
            <a:srgbClr val="FF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ru-RU" altLang="ru-RU" sz="3600" dirty="0" smtClean="0">
                <a:solidFill>
                  <a:prstClr val="white"/>
                </a:solidFill>
                <a:latin typeface="Arial" charset="0"/>
                <a:ea typeface="Microsoft YaHei" pitchFamily="34" charset="-122"/>
              </a:rPr>
              <a:t>модель, предложенная</a:t>
            </a:r>
          </a:p>
          <a:p>
            <a:pPr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ru-RU" altLang="ru-RU" sz="3600" dirty="0" smtClean="0">
                <a:solidFill>
                  <a:prstClr val="white"/>
                </a:solidFill>
                <a:latin typeface="Arial" charset="0"/>
                <a:ea typeface="Microsoft YaHei" pitchFamily="34" charset="-122"/>
              </a:rPr>
              <a:t>С. Ханна и Дж. </a:t>
            </a:r>
            <a:r>
              <a:rPr lang="ru-RU" altLang="ru-RU" sz="3600" dirty="0" err="1" smtClean="0">
                <a:solidFill>
                  <a:prstClr val="white"/>
                </a:solidFill>
                <a:latin typeface="Arial" charset="0"/>
                <a:ea typeface="Microsoft YaHei" pitchFamily="34" charset="-122"/>
              </a:rPr>
              <a:t>Роули</a:t>
            </a:r>
            <a:endParaRPr lang="ru-RU" altLang="ru-RU" sz="3600" dirty="0">
              <a:solidFill>
                <a:prstClr val="white"/>
              </a:solidFill>
              <a:latin typeface="Arial" charset="0"/>
              <a:ea typeface="Microsoft YaHei" pitchFamily="34" charset="-122"/>
            </a:endParaRPr>
          </a:p>
        </p:txBody>
      </p:sp>
      <p:sp>
        <p:nvSpPr>
          <p:cNvPr id="18436" name="Rectangle 9"/>
          <p:cNvSpPr>
            <a:spLocks noChangeArrowheads="1"/>
          </p:cNvSpPr>
          <p:nvPr/>
        </p:nvSpPr>
        <p:spPr bwMode="auto">
          <a:xfrm>
            <a:off x="468313" y="44450"/>
            <a:ext cx="8229600" cy="1252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ctr"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defTabSz="449263" eaLnBrk="1" fontAlgn="base" hangingPunct="1">
              <a:spcBef>
                <a:spcPct val="0"/>
              </a:spcBef>
              <a:spcAft>
                <a:spcPct val="0"/>
              </a:spcAft>
              <a:buSzPct val="100000"/>
            </a:pPr>
            <a:r>
              <a:rPr lang="ru-RU" altLang="ru-RU" sz="4000" b="1">
                <a:solidFill>
                  <a:srgbClr val="000000"/>
                </a:solidFill>
              </a:rPr>
              <a:t>     </a:t>
            </a:r>
          </a:p>
        </p:txBody>
      </p:sp>
      <p:sp>
        <p:nvSpPr>
          <p:cNvPr id="10245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altLang="ru-RU" dirty="0" smtClean="0"/>
              <a:t> </a:t>
            </a:r>
          </a:p>
        </p:txBody>
      </p:sp>
      <p:sp>
        <p:nvSpPr>
          <p:cNvPr id="18438" name="Объект 2"/>
          <p:cNvSpPr>
            <a:spLocks noGrp="1"/>
          </p:cNvSpPr>
          <p:nvPr>
            <p:ph idx="1"/>
          </p:nvPr>
        </p:nvSpPr>
        <p:spPr>
          <a:xfrm>
            <a:off x="523876" y="1556792"/>
            <a:ext cx="8440612" cy="5112567"/>
          </a:xfrm>
        </p:spPr>
        <p:txBody>
          <a:bodyPr/>
          <a:lstStyle/>
          <a:p>
            <a:pPr eaLnBrk="1" hangingPunct="1"/>
            <a:r>
              <a:rPr lang="ru-RU" altLang="ru-RU" sz="2400" dirty="0" smtClean="0"/>
              <a:t> Авторы предложили модель процесса бренд-менеджмента, которая должна поддерживать и практику, и исследования в области территориального </a:t>
            </a:r>
            <a:r>
              <a:rPr lang="ru-RU" altLang="ru-RU" sz="2400" dirty="0" err="1" smtClean="0"/>
              <a:t>брендинга</a:t>
            </a:r>
            <a:r>
              <a:rPr lang="ru-RU" altLang="ru-RU" sz="2400" dirty="0" smtClean="0"/>
              <a:t>. </a:t>
            </a:r>
          </a:p>
          <a:p>
            <a:pPr eaLnBrk="1" hangingPunct="1"/>
            <a:r>
              <a:rPr lang="ru-RU" altLang="ru-RU" sz="2400" dirty="0" smtClean="0"/>
              <a:t>Проанализировав и сравнив существующие модели процесса территориального </a:t>
            </a:r>
            <a:r>
              <a:rPr lang="ru-RU" altLang="ru-RU" sz="2400" dirty="0" err="1" smtClean="0"/>
              <a:t>брендинга</a:t>
            </a:r>
            <a:r>
              <a:rPr lang="ru-RU" altLang="ru-RU" sz="2400" dirty="0" smtClean="0"/>
              <a:t>, С. Ханна и Дж. </a:t>
            </a:r>
            <a:r>
              <a:rPr lang="ru-RU" altLang="ru-RU" sz="2400" dirty="0" err="1" smtClean="0"/>
              <a:t>Роули</a:t>
            </a:r>
            <a:r>
              <a:rPr lang="ru-RU" altLang="ru-RU" sz="2400" dirty="0" smtClean="0"/>
              <a:t> предложили интегративную модель, которая суммирует более ранние модели. </a:t>
            </a:r>
          </a:p>
          <a:p>
            <a:pPr eaLnBrk="1" hangingPunct="1"/>
            <a:r>
              <a:rPr lang="ru-RU" altLang="ru-RU" sz="2400" dirty="0"/>
              <a:t>П</a:t>
            </a:r>
            <a:r>
              <a:rPr lang="ru-RU" altLang="ru-RU" sz="2400" dirty="0" smtClean="0"/>
              <a:t>редшествующие модели смотрят на процесс </a:t>
            </a:r>
            <a:r>
              <a:rPr lang="ru-RU" altLang="ru-RU" sz="2400" dirty="0" err="1" smtClean="0"/>
              <a:t>брендинга</a:t>
            </a:r>
            <a:r>
              <a:rPr lang="ru-RU" altLang="ru-RU" sz="2400" dirty="0" smtClean="0"/>
              <a:t> с разных точек зрения – ретроспективности, менеджмента отношений, коммуникаций и стратегического планирования. Ни одна из этих моделей, по их мнению, не является комплексной. </a:t>
            </a:r>
          </a:p>
        </p:txBody>
      </p:sp>
    </p:spTree>
    <p:extLst>
      <p:ext uri="{BB962C8B-B14F-4D97-AF65-F5344CB8AC3E}">
        <p14:creationId xmlns:p14="http://schemas.microsoft.com/office/powerpoint/2010/main" val="2613837846"/>
      </p:ext>
    </p:extLst>
  </p:cSld>
  <p:clrMapOvr>
    <a:masterClrMapping/>
  </p:clrMapOvr>
  <p:transition spd="slow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482" name="Group 2"/>
          <p:cNvGrpSpPr>
            <a:grpSpLocks/>
          </p:cNvGrpSpPr>
          <p:nvPr/>
        </p:nvGrpSpPr>
        <p:grpSpPr bwMode="auto">
          <a:xfrm>
            <a:off x="28575" y="-19050"/>
            <a:ext cx="1228725" cy="11415713"/>
            <a:chOff x="18" y="-12"/>
            <a:chExt cx="774" cy="7191"/>
          </a:xfrm>
        </p:grpSpPr>
        <p:sp>
          <p:nvSpPr>
            <p:cNvPr id="20485" name="Freeform 3"/>
            <p:cNvSpPr>
              <a:spLocks noChangeArrowheads="1"/>
            </p:cNvSpPr>
            <p:nvPr/>
          </p:nvSpPr>
          <p:spPr bwMode="auto">
            <a:xfrm>
              <a:off x="102" y="-12"/>
              <a:ext cx="540" cy="7191"/>
            </a:xfrm>
            <a:custGeom>
              <a:avLst/>
              <a:gdLst>
                <a:gd name="T0" fmla="*/ 0 w 938672"/>
                <a:gd name="T1" fmla="*/ 0 h 10380482"/>
                <a:gd name="T2" fmla="*/ 0 w 938672"/>
                <a:gd name="T3" fmla="*/ 0 h 10380482"/>
                <a:gd name="T4" fmla="*/ 0 w 938672"/>
                <a:gd name="T5" fmla="*/ 0 h 10380482"/>
                <a:gd name="T6" fmla="*/ 0 w 938672"/>
                <a:gd name="T7" fmla="*/ 0 h 10380482"/>
                <a:gd name="T8" fmla="*/ 0 w 938672"/>
                <a:gd name="T9" fmla="*/ 0 h 10380482"/>
                <a:gd name="T10" fmla="*/ 0 w 938672"/>
                <a:gd name="T11" fmla="*/ 0 h 10380482"/>
                <a:gd name="T12" fmla="*/ 0 w 938672"/>
                <a:gd name="T13" fmla="*/ 0 h 10380482"/>
                <a:gd name="T14" fmla="*/ 0 w 938672"/>
                <a:gd name="T15" fmla="*/ 0 h 10380482"/>
                <a:gd name="T16" fmla="*/ 0 w 938672"/>
                <a:gd name="T17" fmla="*/ 0 h 10380482"/>
                <a:gd name="T18" fmla="*/ 0 w 938672"/>
                <a:gd name="T19" fmla="*/ 0 h 10380482"/>
                <a:gd name="T20" fmla="*/ 0 w 938672"/>
                <a:gd name="T21" fmla="*/ 0 h 1038048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38672" h="10380482">
                  <a:moveTo>
                    <a:pt x="209" y="0"/>
                  </a:moveTo>
                  <a:cubicBezTo>
                    <a:pt x="108493" y="144379"/>
                    <a:pt x="216778" y="288758"/>
                    <a:pt x="216778" y="529390"/>
                  </a:cubicBezTo>
                  <a:cubicBezTo>
                    <a:pt x="216778" y="770022"/>
                    <a:pt x="-7812" y="1126959"/>
                    <a:pt x="209" y="1443790"/>
                  </a:cubicBezTo>
                  <a:cubicBezTo>
                    <a:pt x="8230" y="1760621"/>
                    <a:pt x="260894" y="2041358"/>
                    <a:pt x="264904" y="2430379"/>
                  </a:cubicBezTo>
                  <a:cubicBezTo>
                    <a:pt x="268915" y="2819400"/>
                    <a:pt x="-27865" y="3348790"/>
                    <a:pt x="24272" y="3777916"/>
                  </a:cubicBezTo>
                  <a:cubicBezTo>
                    <a:pt x="76409" y="4207042"/>
                    <a:pt x="561683" y="4467727"/>
                    <a:pt x="577725" y="5005137"/>
                  </a:cubicBezTo>
                  <a:cubicBezTo>
                    <a:pt x="593767" y="5542548"/>
                    <a:pt x="116514" y="6509084"/>
                    <a:pt x="120525" y="7002379"/>
                  </a:cubicBezTo>
                  <a:cubicBezTo>
                    <a:pt x="124536" y="7495674"/>
                    <a:pt x="573714" y="7579895"/>
                    <a:pt x="601788" y="7964905"/>
                  </a:cubicBezTo>
                  <a:cubicBezTo>
                    <a:pt x="629862" y="8349915"/>
                    <a:pt x="252872" y="8935453"/>
                    <a:pt x="288967" y="9312442"/>
                  </a:cubicBezTo>
                  <a:cubicBezTo>
                    <a:pt x="325062" y="9689431"/>
                    <a:pt x="710073" y="10050379"/>
                    <a:pt x="818357" y="10226842"/>
                  </a:cubicBezTo>
                  <a:cubicBezTo>
                    <a:pt x="926641" y="10403305"/>
                    <a:pt x="932656" y="10387263"/>
                    <a:pt x="938672" y="10371221"/>
                  </a:cubicBezTo>
                </a:path>
              </a:pathLst>
            </a:custGeom>
            <a:noFill/>
            <a:ln w="9360">
              <a:solidFill>
                <a:srgbClr val="FF66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ru-RU">
                <a:solidFill>
                  <a:prstClr val="white"/>
                </a:solidFill>
                <a:latin typeface="Arial" charset="0"/>
                <a:ea typeface="Microsoft YaHei" pitchFamily="34" charset="-122"/>
              </a:endParaRPr>
            </a:p>
          </p:txBody>
        </p:sp>
        <p:sp>
          <p:nvSpPr>
            <p:cNvPr id="20486" name="Freeform 4"/>
            <p:cNvSpPr>
              <a:spLocks noChangeArrowheads="1"/>
            </p:cNvSpPr>
            <p:nvPr/>
          </p:nvSpPr>
          <p:spPr bwMode="auto">
            <a:xfrm>
              <a:off x="18" y="-12"/>
              <a:ext cx="540" cy="7191"/>
            </a:xfrm>
            <a:custGeom>
              <a:avLst/>
              <a:gdLst>
                <a:gd name="T0" fmla="*/ 0 w 938672"/>
                <a:gd name="T1" fmla="*/ 0 h 10380482"/>
                <a:gd name="T2" fmla="*/ 0 w 938672"/>
                <a:gd name="T3" fmla="*/ 0 h 10380482"/>
                <a:gd name="T4" fmla="*/ 0 w 938672"/>
                <a:gd name="T5" fmla="*/ 0 h 10380482"/>
                <a:gd name="T6" fmla="*/ 0 w 938672"/>
                <a:gd name="T7" fmla="*/ 0 h 10380482"/>
                <a:gd name="T8" fmla="*/ 0 w 938672"/>
                <a:gd name="T9" fmla="*/ 0 h 10380482"/>
                <a:gd name="T10" fmla="*/ 0 w 938672"/>
                <a:gd name="T11" fmla="*/ 0 h 10380482"/>
                <a:gd name="T12" fmla="*/ 0 w 938672"/>
                <a:gd name="T13" fmla="*/ 0 h 10380482"/>
                <a:gd name="T14" fmla="*/ 0 w 938672"/>
                <a:gd name="T15" fmla="*/ 0 h 10380482"/>
                <a:gd name="T16" fmla="*/ 0 w 938672"/>
                <a:gd name="T17" fmla="*/ 0 h 10380482"/>
                <a:gd name="T18" fmla="*/ 0 w 938672"/>
                <a:gd name="T19" fmla="*/ 0 h 10380482"/>
                <a:gd name="T20" fmla="*/ 0 w 938672"/>
                <a:gd name="T21" fmla="*/ 0 h 1038048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38672" h="10380482">
                  <a:moveTo>
                    <a:pt x="209" y="0"/>
                  </a:moveTo>
                  <a:cubicBezTo>
                    <a:pt x="108493" y="144379"/>
                    <a:pt x="216778" y="288758"/>
                    <a:pt x="216778" y="529390"/>
                  </a:cubicBezTo>
                  <a:cubicBezTo>
                    <a:pt x="216778" y="770022"/>
                    <a:pt x="-7812" y="1126959"/>
                    <a:pt x="209" y="1443790"/>
                  </a:cubicBezTo>
                  <a:cubicBezTo>
                    <a:pt x="8230" y="1760621"/>
                    <a:pt x="260894" y="2041358"/>
                    <a:pt x="264904" y="2430379"/>
                  </a:cubicBezTo>
                  <a:cubicBezTo>
                    <a:pt x="268915" y="2819400"/>
                    <a:pt x="-27865" y="3348790"/>
                    <a:pt x="24272" y="3777916"/>
                  </a:cubicBezTo>
                  <a:cubicBezTo>
                    <a:pt x="76409" y="4207042"/>
                    <a:pt x="561683" y="4467727"/>
                    <a:pt x="577725" y="5005137"/>
                  </a:cubicBezTo>
                  <a:cubicBezTo>
                    <a:pt x="593767" y="5542548"/>
                    <a:pt x="116514" y="6509084"/>
                    <a:pt x="120525" y="7002379"/>
                  </a:cubicBezTo>
                  <a:cubicBezTo>
                    <a:pt x="124536" y="7495674"/>
                    <a:pt x="573714" y="7579895"/>
                    <a:pt x="601788" y="7964905"/>
                  </a:cubicBezTo>
                  <a:cubicBezTo>
                    <a:pt x="629862" y="8349915"/>
                    <a:pt x="252872" y="8935453"/>
                    <a:pt x="288967" y="9312442"/>
                  </a:cubicBezTo>
                  <a:cubicBezTo>
                    <a:pt x="325062" y="9689431"/>
                    <a:pt x="710073" y="10050379"/>
                    <a:pt x="818357" y="10226842"/>
                  </a:cubicBezTo>
                  <a:cubicBezTo>
                    <a:pt x="926641" y="10403305"/>
                    <a:pt x="932656" y="10387263"/>
                    <a:pt x="938672" y="10371221"/>
                  </a:cubicBezTo>
                </a:path>
              </a:pathLst>
            </a:custGeom>
            <a:noFill/>
            <a:ln w="9360">
              <a:solidFill>
                <a:srgbClr val="99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ru-RU">
                <a:solidFill>
                  <a:prstClr val="white"/>
                </a:solidFill>
                <a:latin typeface="Arial" charset="0"/>
                <a:ea typeface="Microsoft YaHei" pitchFamily="34" charset="-122"/>
              </a:endParaRPr>
            </a:p>
          </p:txBody>
        </p:sp>
        <p:sp>
          <p:nvSpPr>
            <p:cNvPr id="20487" name="Freeform 5"/>
            <p:cNvSpPr>
              <a:spLocks noChangeArrowheads="1"/>
            </p:cNvSpPr>
            <p:nvPr/>
          </p:nvSpPr>
          <p:spPr bwMode="auto">
            <a:xfrm>
              <a:off x="252" y="-12"/>
              <a:ext cx="540" cy="7191"/>
            </a:xfrm>
            <a:custGeom>
              <a:avLst/>
              <a:gdLst>
                <a:gd name="T0" fmla="*/ 0 w 938672"/>
                <a:gd name="T1" fmla="*/ 0 h 10380482"/>
                <a:gd name="T2" fmla="*/ 0 w 938672"/>
                <a:gd name="T3" fmla="*/ 0 h 10380482"/>
                <a:gd name="T4" fmla="*/ 0 w 938672"/>
                <a:gd name="T5" fmla="*/ 0 h 10380482"/>
                <a:gd name="T6" fmla="*/ 0 w 938672"/>
                <a:gd name="T7" fmla="*/ 0 h 10380482"/>
                <a:gd name="T8" fmla="*/ 0 w 938672"/>
                <a:gd name="T9" fmla="*/ 0 h 10380482"/>
                <a:gd name="T10" fmla="*/ 0 w 938672"/>
                <a:gd name="T11" fmla="*/ 0 h 10380482"/>
                <a:gd name="T12" fmla="*/ 0 w 938672"/>
                <a:gd name="T13" fmla="*/ 0 h 10380482"/>
                <a:gd name="T14" fmla="*/ 0 w 938672"/>
                <a:gd name="T15" fmla="*/ 0 h 10380482"/>
                <a:gd name="T16" fmla="*/ 0 w 938672"/>
                <a:gd name="T17" fmla="*/ 0 h 10380482"/>
                <a:gd name="T18" fmla="*/ 0 w 938672"/>
                <a:gd name="T19" fmla="*/ 0 h 10380482"/>
                <a:gd name="T20" fmla="*/ 0 w 938672"/>
                <a:gd name="T21" fmla="*/ 0 h 1038048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38672" h="10380482">
                  <a:moveTo>
                    <a:pt x="209" y="0"/>
                  </a:moveTo>
                  <a:cubicBezTo>
                    <a:pt x="108493" y="144379"/>
                    <a:pt x="216778" y="288758"/>
                    <a:pt x="216778" y="529390"/>
                  </a:cubicBezTo>
                  <a:cubicBezTo>
                    <a:pt x="216778" y="770022"/>
                    <a:pt x="-7812" y="1126959"/>
                    <a:pt x="209" y="1443790"/>
                  </a:cubicBezTo>
                  <a:cubicBezTo>
                    <a:pt x="8230" y="1760621"/>
                    <a:pt x="260894" y="2041358"/>
                    <a:pt x="264904" y="2430379"/>
                  </a:cubicBezTo>
                  <a:cubicBezTo>
                    <a:pt x="268915" y="2819400"/>
                    <a:pt x="-27865" y="3348790"/>
                    <a:pt x="24272" y="3777916"/>
                  </a:cubicBezTo>
                  <a:cubicBezTo>
                    <a:pt x="76409" y="4207042"/>
                    <a:pt x="561683" y="4467727"/>
                    <a:pt x="577725" y="5005137"/>
                  </a:cubicBezTo>
                  <a:cubicBezTo>
                    <a:pt x="593767" y="5542548"/>
                    <a:pt x="116514" y="6509084"/>
                    <a:pt x="120525" y="7002379"/>
                  </a:cubicBezTo>
                  <a:cubicBezTo>
                    <a:pt x="124536" y="7495674"/>
                    <a:pt x="573714" y="7579895"/>
                    <a:pt x="601788" y="7964905"/>
                  </a:cubicBezTo>
                  <a:cubicBezTo>
                    <a:pt x="629862" y="8349915"/>
                    <a:pt x="252872" y="8935453"/>
                    <a:pt x="288967" y="9312442"/>
                  </a:cubicBezTo>
                  <a:cubicBezTo>
                    <a:pt x="325062" y="9689431"/>
                    <a:pt x="710073" y="10050379"/>
                    <a:pt x="818357" y="10226842"/>
                  </a:cubicBezTo>
                  <a:cubicBezTo>
                    <a:pt x="926641" y="10403305"/>
                    <a:pt x="932656" y="10387263"/>
                    <a:pt x="938672" y="10371221"/>
                  </a:cubicBezTo>
                </a:path>
              </a:pathLst>
            </a:custGeom>
            <a:noFill/>
            <a:ln w="9360">
              <a:solidFill>
                <a:srgbClr val="FFCC99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ru-RU">
                <a:solidFill>
                  <a:prstClr val="white"/>
                </a:solidFill>
                <a:latin typeface="Arial" charset="0"/>
                <a:ea typeface="Microsoft YaHei" pitchFamily="34" charset="-122"/>
              </a:endParaRPr>
            </a:p>
          </p:txBody>
        </p:sp>
        <p:sp>
          <p:nvSpPr>
            <p:cNvPr id="20488" name="Freeform 6"/>
            <p:cNvSpPr>
              <a:spLocks noChangeArrowheads="1"/>
            </p:cNvSpPr>
            <p:nvPr/>
          </p:nvSpPr>
          <p:spPr bwMode="auto">
            <a:xfrm>
              <a:off x="180" y="-12"/>
              <a:ext cx="540" cy="7191"/>
            </a:xfrm>
            <a:custGeom>
              <a:avLst/>
              <a:gdLst>
                <a:gd name="T0" fmla="*/ 0 w 938672"/>
                <a:gd name="T1" fmla="*/ 0 h 10380482"/>
                <a:gd name="T2" fmla="*/ 0 w 938672"/>
                <a:gd name="T3" fmla="*/ 0 h 10380482"/>
                <a:gd name="T4" fmla="*/ 0 w 938672"/>
                <a:gd name="T5" fmla="*/ 0 h 10380482"/>
                <a:gd name="T6" fmla="*/ 0 w 938672"/>
                <a:gd name="T7" fmla="*/ 0 h 10380482"/>
                <a:gd name="T8" fmla="*/ 0 w 938672"/>
                <a:gd name="T9" fmla="*/ 0 h 10380482"/>
                <a:gd name="T10" fmla="*/ 0 w 938672"/>
                <a:gd name="T11" fmla="*/ 0 h 10380482"/>
                <a:gd name="T12" fmla="*/ 0 w 938672"/>
                <a:gd name="T13" fmla="*/ 0 h 10380482"/>
                <a:gd name="T14" fmla="*/ 0 w 938672"/>
                <a:gd name="T15" fmla="*/ 0 h 10380482"/>
                <a:gd name="T16" fmla="*/ 0 w 938672"/>
                <a:gd name="T17" fmla="*/ 0 h 10380482"/>
                <a:gd name="T18" fmla="*/ 0 w 938672"/>
                <a:gd name="T19" fmla="*/ 0 h 10380482"/>
                <a:gd name="T20" fmla="*/ 0 w 938672"/>
                <a:gd name="T21" fmla="*/ 0 h 1038048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38672" h="10380482">
                  <a:moveTo>
                    <a:pt x="209" y="0"/>
                  </a:moveTo>
                  <a:cubicBezTo>
                    <a:pt x="108493" y="144379"/>
                    <a:pt x="216778" y="288758"/>
                    <a:pt x="216778" y="529390"/>
                  </a:cubicBezTo>
                  <a:cubicBezTo>
                    <a:pt x="216778" y="770022"/>
                    <a:pt x="-7812" y="1126959"/>
                    <a:pt x="209" y="1443790"/>
                  </a:cubicBezTo>
                  <a:cubicBezTo>
                    <a:pt x="8230" y="1760621"/>
                    <a:pt x="260894" y="2041358"/>
                    <a:pt x="264904" y="2430379"/>
                  </a:cubicBezTo>
                  <a:cubicBezTo>
                    <a:pt x="268915" y="2819400"/>
                    <a:pt x="-27865" y="3348790"/>
                    <a:pt x="24272" y="3777916"/>
                  </a:cubicBezTo>
                  <a:cubicBezTo>
                    <a:pt x="76409" y="4207042"/>
                    <a:pt x="561683" y="4467727"/>
                    <a:pt x="577725" y="5005137"/>
                  </a:cubicBezTo>
                  <a:cubicBezTo>
                    <a:pt x="593767" y="5542548"/>
                    <a:pt x="116514" y="6509084"/>
                    <a:pt x="120525" y="7002379"/>
                  </a:cubicBezTo>
                  <a:cubicBezTo>
                    <a:pt x="124536" y="7495674"/>
                    <a:pt x="573714" y="7579895"/>
                    <a:pt x="601788" y="7964905"/>
                  </a:cubicBezTo>
                  <a:cubicBezTo>
                    <a:pt x="629862" y="8349915"/>
                    <a:pt x="252872" y="8935453"/>
                    <a:pt x="288967" y="9312442"/>
                  </a:cubicBezTo>
                  <a:cubicBezTo>
                    <a:pt x="325062" y="9689431"/>
                    <a:pt x="710073" y="10050379"/>
                    <a:pt x="818357" y="10226842"/>
                  </a:cubicBezTo>
                  <a:cubicBezTo>
                    <a:pt x="926641" y="10403305"/>
                    <a:pt x="932656" y="10387263"/>
                    <a:pt x="938672" y="10371221"/>
                  </a:cubicBezTo>
                </a:path>
              </a:pathLst>
            </a:custGeom>
            <a:noFill/>
            <a:ln w="9360">
              <a:solidFill>
                <a:srgbClr val="FFCC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ru-RU">
                <a:solidFill>
                  <a:prstClr val="white"/>
                </a:solidFill>
                <a:latin typeface="Arial" charset="0"/>
                <a:ea typeface="Microsoft YaHei" pitchFamily="34" charset="-122"/>
              </a:endParaRPr>
            </a:p>
          </p:txBody>
        </p:sp>
        <p:sp>
          <p:nvSpPr>
            <p:cNvPr id="20489" name="Freeform 7"/>
            <p:cNvSpPr>
              <a:spLocks noChangeArrowheads="1"/>
            </p:cNvSpPr>
            <p:nvPr/>
          </p:nvSpPr>
          <p:spPr bwMode="auto">
            <a:xfrm>
              <a:off x="60" y="-12"/>
              <a:ext cx="540" cy="7191"/>
            </a:xfrm>
            <a:custGeom>
              <a:avLst/>
              <a:gdLst>
                <a:gd name="T0" fmla="*/ 0 w 938672"/>
                <a:gd name="T1" fmla="*/ 0 h 10380482"/>
                <a:gd name="T2" fmla="*/ 0 w 938672"/>
                <a:gd name="T3" fmla="*/ 0 h 10380482"/>
                <a:gd name="T4" fmla="*/ 0 w 938672"/>
                <a:gd name="T5" fmla="*/ 0 h 10380482"/>
                <a:gd name="T6" fmla="*/ 0 w 938672"/>
                <a:gd name="T7" fmla="*/ 0 h 10380482"/>
                <a:gd name="T8" fmla="*/ 0 w 938672"/>
                <a:gd name="T9" fmla="*/ 0 h 10380482"/>
                <a:gd name="T10" fmla="*/ 0 w 938672"/>
                <a:gd name="T11" fmla="*/ 0 h 10380482"/>
                <a:gd name="T12" fmla="*/ 0 w 938672"/>
                <a:gd name="T13" fmla="*/ 0 h 10380482"/>
                <a:gd name="T14" fmla="*/ 0 w 938672"/>
                <a:gd name="T15" fmla="*/ 0 h 10380482"/>
                <a:gd name="T16" fmla="*/ 0 w 938672"/>
                <a:gd name="T17" fmla="*/ 0 h 10380482"/>
                <a:gd name="T18" fmla="*/ 0 w 938672"/>
                <a:gd name="T19" fmla="*/ 0 h 10380482"/>
                <a:gd name="T20" fmla="*/ 0 w 938672"/>
                <a:gd name="T21" fmla="*/ 0 h 1038048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38672" h="10380482">
                  <a:moveTo>
                    <a:pt x="209" y="0"/>
                  </a:moveTo>
                  <a:cubicBezTo>
                    <a:pt x="108493" y="144379"/>
                    <a:pt x="216778" y="288758"/>
                    <a:pt x="216778" y="529390"/>
                  </a:cubicBezTo>
                  <a:cubicBezTo>
                    <a:pt x="216778" y="770022"/>
                    <a:pt x="-7812" y="1126959"/>
                    <a:pt x="209" y="1443790"/>
                  </a:cubicBezTo>
                  <a:cubicBezTo>
                    <a:pt x="8230" y="1760621"/>
                    <a:pt x="260894" y="2041358"/>
                    <a:pt x="264904" y="2430379"/>
                  </a:cubicBezTo>
                  <a:cubicBezTo>
                    <a:pt x="268915" y="2819400"/>
                    <a:pt x="-27865" y="3348790"/>
                    <a:pt x="24272" y="3777916"/>
                  </a:cubicBezTo>
                  <a:cubicBezTo>
                    <a:pt x="76409" y="4207042"/>
                    <a:pt x="561683" y="4467727"/>
                    <a:pt x="577725" y="5005137"/>
                  </a:cubicBezTo>
                  <a:cubicBezTo>
                    <a:pt x="593767" y="5542548"/>
                    <a:pt x="116514" y="6509084"/>
                    <a:pt x="120525" y="7002379"/>
                  </a:cubicBezTo>
                  <a:cubicBezTo>
                    <a:pt x="124536" y="7495674"/>
                    <a:pt x="573714" y="7579895"/>
                    <a:pt x="601788" y="7964905"/>
                  </a:cubicBezTo>
                  <a:cubicBezTo>
                    <a:pt x="629862" y="8349915"/>
                    <a:pt x="252872" y="8935453"/>
                    <a:pt x="288967" y="9312442"/>
                  </a:cubicBezTo>
                  <a:cubicBezTo>
                    <a:pt x="325062" y="9689431"/>
                    <a:pt x="710073" y="10050379"/>
                    <a:pt x="818357" y="10226842"/>
                  </a:cubicBezTo>
                  <a:cubicBezTo>
                    <a:pt x="926641" y="10403305"/>
                    <a:pt x="932656" y="10387263"/>
                    <a:pt x="938672" y="10371221"/>
                  </a:cubicBezTo>
                </a:path>
              </a:pathLst>
            </a:custGeom>
            <a:noFill/>
            <a:ln w="9360">
              <a:solidFill>
                <a:srgbClr val="FF99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ru-RU">
                <a:solidFill>
                  <a:prstClr val="white"/>
                </a:solidFill>
                <a:latin typeface="Arial" charset="0"/>
                <a:ea typeface="Microsoft YaHei" pitchFamily="34" charset="-122"/>
              </a:endParaRPr>
            </a:p>
          </p:txBody>
        </p:sp>
      </p:grpSp>
      <p:sp>
        <p:nvSpPr>
          <p:cNvPr id="20483" name="Rectangle 8"/>
          <p:cNvSpPr>
            <a:spLocks noChangeArrowheads="1"/>
          </p:cNvSpPr>
          <p:nvPr/>
        </p:nvSpPr>
        <p:spPr bwMode="auto">
          <a:xfrm>
            <a:off x="714375" y="260350"/>
            <a:ext cx="8429625" cy="792163"/>
          </a:xfrm>
          <a:prstGeom prst="rect">
            <a:avLst/>
          </a:prstGeom>
          <a:solidFill>
            <a:srgbClr val="FF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 altLang="ru-RU">
              <a:solidFill>
                <a:prstClr val="white"/>
              </a:solidFill>
              <a:latin typeface="Arial" charset="0"/>
              <a:ea typeface="Microsoft YaHei" pitchFamily="34" charset="-122"/>
            </a:endParaRPr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9514" y="1340769"/>
            <a:ext cx="8259969" cy="53285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85585740"/>
      </p:ext>
    </p:extLst>
  </p:cSld>
  <p:clrMapOvr>
    <a:masterClrMapping/>
  </p:clrMapOvr>
  <p:transition spd="slow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482" name="Group 2"/>
          <p:cNvGrpSpPr>
            <a:grpSpLocks/>
          </p:cNvGrpSpPr>
          <p:nvPr/>
        </p:nvGrpSpPr>
        <p:grpSpPr bwMode="auto">
          <a:xfrm>
            <a:off x="28575" y="-19050"/>
            <a:ext cx="1228725" cy="11415713"/>
            <a:chOff x="18" y="-12"/>
            <a:chExt cx="774" cy="7191"/>
          </a:xfrm>
        </p:grpSpPr>
        <p:sp>
          <p:nvSpPr>
            <p:cNvPr id="20485" name="Freeform 3"/>
            <p:cNvSpPr>
              <a:spLocks noChangeArrowheads="1"/>
            </p:cNvSpPr>
            <p:nvPr/>
          </p:nvSpPr>
          <p:spPr bwMode="auto">
            <a:xfrm>
              <a:off x="102" y="-12"/>
              <a:ext cx="540" cy="7191"/>
            </a:xfrm>
            <a:custGeom>
              <a:avLst/>
              <a:gdLst>
                <a:gd name="T0" fmla="*/ 0 w 938672"/>
                <a:gd name="T1" fmla="*/ 0 h 10380482"/>
                <a:gd name="T2" fmla="*/ 0 w 938672"/>
                <a:gd name="T3" fmla="*/ 0 h 10380482"/>
                <a:gd name="T4" fmla="*/ 0 w 938672"/>
                <a:gd name="T5" fmla="*/ 0 h 10380482"/>
                <a:gd name="T6" fmla="*/ 0 w 938672"/>
                <a:gd name="T7" fmla="*/ 0 h 10380482"/>
                <a:gd name="T8" fmla="*/ 0 w 938672"/>
                <a:gd name="T9" fmla="*/ 0 h 10380482"/>
                <a:gd name="T10" fmla="*/ 0 w 938672"/>
                <a:gd name="T11" fmla="*/ 0 h 10380482"/>
                <a:gd name="T12" fmla="*/ 0 w 938672"/>
                <a:gd name="T13" fmla="*/ 0 h 10380482"/>
                <a:gd name="T14" fmla="*/ 0 w 938672"/>
                <a:gd name="T15" fmla="*/ 0 h 10380482"/>
                <a:gd name="T16" fmla="*/ 0 w 938672"/>
                <a:gd name="T17" fmla="*/ 0 h 10380482"/>
                <a:gd name="T18" fmla="*/ 0 w 938672"/>
                <a:gd name="T19" fmla="*/ 0 h 10380482"/>
                <a:gd name="T20" fmla="*/ 0 w 938672"/>
                <a:gd name="T21" fmla="*/ 0 h 1038048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38672" h="10380482">
                  <a:moveTo>
                    <a:pt x="209" y="0"/>
                  </a:moveTo>
                  <a:cubicBezTo>
                    <a:pt x="108493" y="144379"/>
                    <a:pt x="216778" y="288758"/>
                    <a:pt x="216778" y="529390"/>
                  </a:cubicBezTo>
                  <a:cubicBezTo>
                    <a:pt x="216778" y="770022"/>
                    <a:pt x="-7812" y="1126959"/>
                    <a:pt x="209" y="1443790"/>
                  </a:cubicBezTo>
                  <a:cubicBezTo>
                    <a:pt x="8230" y="1760621"/>
                    <a:pt x="260894" y="2041358"/>
                    <a:pt x="264904" y="2430379"/>
                  </a:cubicBezTo>
                  <a:cubicBezTo>
                    <a:pt x="268915" y="2819400"/>
                    <a:pt x="-27865" y="3348790"/>
                    <a:pt x="24272" y="3777916"/>
                  </a:cubicBezTo>
                  <a:cubicBezTo>
                    <a:pt x="76409" y="4207042"/>
                    <a:pt x="561683" y="4467727"/>
                    <a:pt x="577725" y="5005137"/>
                  </a:cubicBezTo>
                  <a:cubicBezTo>
                    <a:pt x="593767" y="5542548"/>
                    <a:pt x="116514" y="6509084"/>
                    <a:pt x="120525" y="7002379"/>
                  </a:cubicBezTo>
                  <a:cubicBezTo>
                    <a:pt x="124536" y="7495674"/>
                    <a:pt x="573714" y="7579895"/>
                    <a:pt x="601788" y="7964905"/>
                  </a:cubicBezTo>
                  <a:cubicBezTo>
                    <a:pt x="629862" y="8349915"/>
                    <a:pt x="252872" y="8935453"/>
                    <a:pt x="288967" y="9312442"/>
                  </a:cubicBezTo>
                  <a:cubicBezTo>
                    <a:pt x="325062" y="9689431"/>
                    <a:pt x="710073" y="10050379"/>
                    <a:pt x="818357" y="10226842"/>
                  </a:cubicBezTo>
                  <a:cubicBezTo>
                    <a:pt x="926641" y="10403305"/>
                    <a:pt x="932656" y="10387263"/>
                    <a:pt x="938672" y="10371221"/>
                  </a:cubicBezTo>
                </a:path>
              </a:pathLst>
            </a:custGeom>
            <a:noFill/>
            <a:ln w="9360">
              <a:solidFill>
                <a:srgbClr val="FF66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ru-RU">
                <a:solidFill>
                  <a:prstClr val="white"/>
                </a:solidFill>
                <a:latin typeface="Arial" charset="0"/>
                <a:ea typeface="Microsoft YaHei" pitchFamily="34" charset="-122"/>
              </a:endParaRPr>
            </a:p>
          </p:txBody>
        </p:sp>
        <p:sp>
          <p:nvSpPr>
            <p:cNvPr id="20486" name="Freeform 4"/>
            <p:cNvSpPr>
              <a:spLocks noChangeArrowheads="1"/>
            </p:cNvSpPr>
            <p:nvPr/>
          </p:nvSpPr>
          <p:spPr bwMode="auto">
            <a:xfrm>
              <a:off x="18" y="-12"/>
              <a:ext cx="540" cy="7191"/>
            </a:xfrm>
            <a:custGeom>
              <a:avLst/>
              <a:gdLst>
                <a:gd name="T0" fmla="*/ 0 w 938672"/>
                <a:gd name="T1" fmla="*/ 0 h 10380482"/>
                <a:gd name="T2" fmla="*/ 0 w 938672"/>
                <a:gd name="T3" fmla="*/ 0 h 10380482"/>
                <a:gd name="T4" fmla="*/ 0 w 938672"/>
                <a:gd name="T5" fmla="*/ 0 h 10380482"/>
                <a:gd name="T6" fmla="*/ 0 w 938672"/>
                <a:gd name="T7" fmla="*/ 0 h 10380482"/>
                <a:gd name="T8" fmla="*/ 0 w 938672"/>
                <a:gd name="T9" fmla="*/ 0 h 10380482"/>
                <a:gd name="T10" fmla="*/ 0 w 938672"/>
                <a:gd name="T11" fmla="*/ 0 h 10380482"/>
                <a:gd name="T12" fmla="*/ 0 w 938672"/>
                <a:gd name="T13" fmla="*/ 0 h 10380482"/>
                <a:gd name="T14" fmla="*/ 0 w 938672"/>
                <a:gd name="T15" fmla="*/ 0 h 10380482"/>
                <a:gd name="T16" fmla="*/ 0 w 938672"/>
                <a:gd name="T17" fmla="*/ 0 h 10380482"/>
                <a:gd name="T18" fmla="*/ 0 w 938672"/>
                <a:gd name="T19" fmla="*/ 0 h 10380482"/>
                <a:gd name="T20" fmla="*/ 0 w 938672"/>
                <a:gd name="T21" fmla="*/ 0 h 1038048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38672" h="10380482">
                  <a:moveTo>
                    <a:pt x="209" y="0"/>
                  </a:moveTo>
                  <a:cubicBezTo>
                    <a:pt x="108493" y="144379"/>
                    <a:pt x="216778" y="288758"/>
                    <a:pt x="216778" y="529390"/>
                  </a:cubicBezTo>
                  <a:cubicBezTo>
                    <a:pt x="216778" y="770022"/>
                    <a:pt x="-7812" y="1126959"/>
                    <a:pt x="209" y="1443790"/>
                  </a:cubicBezTo>
                  <a:cubicBezTo>
                    <a:pt x="8230" y="1760621"/>
                    <a:pt x="260894" y="2041358"/>
                    <a:pt x="264904" y="2430379"/>
                  </a:cubicBezTo>
                  <a:cubicBezTo>
                    <a:pt x="268915" y="2819400"/>
                    <a:pt x="-27865" y="3348790"/>
                    <a:pt x="24272" y="3777916"/>
                  </a:cubicBezTo>
                  <a:cubicBezTo>
                    <a:pt x="76409" y="4207042"/>
                    <a:pt x="561683" y="4467727"/>
                    <a:pt x="577725" y="5005137"/>
                  </a:cubicBezTo>
                  <a:cubicBezTo>
                    <a:pt x="593767" y="5542548"/>
                    <a:pt x="116514" y="6509084"/>
                    <a:pt x="120525" y="7002379"/>
                  </a:cubicBezTo>
                  <a:cubicBezTo>
                    <a:pt x="124536" y="7495674"/>
                    <a:pt x="573714" y="7579895"/>
                    <a:pt x="601788" y="7964905"/>
                  </a:cubicBezTo>
                  <a:cubicBezTo>
                    <a:pt x="629862" y="8349915"/>
                    <a:pt x="252872" y="8935453"/>
                    <a:pt x="288967" y="9312442"/>
                  </a:cubicBezTo>
                  <a:cubicBezTo>
                    <a:pt x="325062" y="9689431"/>
                    <a:pt x="710073" y="10050379"/>
                    <a:pt x="818357" y="10226842"/>
                  </a:cubicBezTo>
                  <a:cubicBezTo>
                    <a:pt x="926641" y="10403305"/>
                    <a:pt x="932656" y="10387263"/>
                    <a:pt x="938672" y="10371221"/>
                  </a:cubicBezTo>
                </a:path>
              </a:pathLst>
            </a:custGeom>
            <a:noFill/>
            <a:ln w="9360">
              <a:solidFill>
                <a:srgbClr val="99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ru-RU">
                <a:solidFill>
                  <a:prstClr val="white"/>
                </a:solidFill>
                <a:latin typeface="Arial" charset="0"/>
                <a:ea typeface="Microsoft YaHei" pitchFamily="34" charset="-122"/>
              </a:endParaRPr>
            </a:p>
          </p:txBody>
        </p:sp>
        <p:sp>
          <p:nvSpPr>
            <p:cNvPr id="20487" name="Freeform 5"/>
            <p:cNvSpPr>
              <a:spLocks noChangeArrowheads="1"/>
            </p:cNvSpPr>
            <p:nvPr/>
          </p:nvSpPr>
          <p:spPr bwMode="auto">
            <a:xfrm>
              <a:off x="252" y="-12"/>
              <a:ext cx="540" cy="7191"/>
            </a:xfrm>
            <a:custGeom>
              <a:avLst/>
              <a:gdLst>
                <a:gd name="T0" fmla="*/ 0 w 938672"/>
                <a:gd name="T1" fmla="*/ 0 h 10380482"/>
                <a:gd name="T2" fmla="*/ 0 w 938672"/>
                <a:gd name="T3" fmla="*/ 0 h 10380482"/>
                <a:gd name="T4" fmla="*/ 0 w 938672"/>
                <a:gd name="T5" fmla="*/ 0 h 10380482"/>
                <a:gd name="T6" fmla="*/ 0 w 938672"/>
                <a:gd name="T7" fmla="*/ 0 h 10380482"/>
                <a:gd name="T8" fmla="*/ 0 w 938672"/>
                <a:gd name="T9" fmla="*/ 0 h 10380482"/>
                <a:gd name="T10" fmla="*/ 0 w 938672"/>
                <a:gd name="T11" fmla="*/ 0 h 10380482"/>
                <a:gd name="T12" fmla="*/ 0 w 938672"/>
                <a:gd name="T13" fmla="*/ 0 h 10380482"/>
                <a:gd name="T14" fmla="*/ 0 w 938672"/>
                <a:gd name="T15" fmla="*/ 0 h 10380482"/>
                <a:gd name="T16" fmla="*/ 0 w 938672"/>
                <a:gd name="T17" fmla="*/ 0 h 10380482"/>
                <a:gd name="T18" fmla="*/ 0 w 938672"/>
                <a:gd name="T19" fmla="*/ 0 h 10380482"/>
                <a:gd name="T20" fmla="*/ 0 w 938672"/>
                <a:gd name="T21" fmla="*/ 0 h 1038048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38672" h="10380482">
                  <a:moveTo>
                    <a:pt x="209" y="0"/>
                  </a:moveTo>
                  <a:cubicBezTo>
                    <a:pt x="108493" y="144379"/>
                    <a:pt x="216778" y="288758"/>
                    <a:pt x="216778" y="529390"/>
                  </a:cubicBezTo>
                  <a:cubicBezTo>
                    <a:pt x="216778" y="770022"/>
                    <a:pt x="-7812" y="1126959"/>
                    <a:pt x="209" y="1443790"/>
                  </a:cubicBezTo>
                  <a:cubicBezTo>
                    <a:pt x="8230" y="1760621"/>
                    <a:pt x="260894" y="2041358"/>
                    <a:pt x="264904" y="2430379"/>
                  </a:cubicBezTo>
                  <a:cubicBezTo>
                    <a:pt x="268915" y="2819400"/>
                    <a:pt x="-27865" y="3348790"/>
                    <a:pt x="24272" y="3777916"/>
                  </a:cubicBezTo>
                  <a:cubicBezTo>
                    <a:pt x="76409" y="4207042"/>
                    <a:pt x="561683" y="4467727"/>
                    <a:pt x="577725" y="5005137"/>
                  </a:cubicBezTo>
                  <a:cubicBezTo>
                    <a:pt x="593767" y="5542548"/>
                    <a:pt x="116514" y="6509084"/>
                    <a:pt x="120525" y="7002379"/>
                  </a:cubicBezTo>
                  <a:cubicBezTo>
                    <a:pt x="124536" y="7495674"/>
                    <a:pt x="573714" y="7579895"/>
                    <a:pt x="601788" y="7964905"/>
                  </a:cubicBezTo>
                  <a:cubicBezTo>
                    <a:pt x="629862" y="8349915"/>
                    <a:pt x="252872" y="8935453"/>
                    <a:pt x="288967" y="9312442"/>
                  </a:cubicBezTo>
                  <a:cubicBezTo>
                    <a:pt x="325062" y="9689431"/>
                    <a:pt x="710073" y="10050379"/>
                    <a:pt x="818357" y="10226842"/>
                  </a:cubicBezTo>
                  <a:cubicBezTo>
                    <a:pt x="926641" y="10403305"/>
                    <a:pt x="932656" y="10387263"/>
                    <a:pt x="938672" y="10371221"/>
                  </a:cubicBezTo>
                </a:path>
              </a:pathLst>
            </a:custGeom>
            <a:noFill/>
            <a:ln w="9360">
              <a:solidFill>
                <a:srgbClr val="FFCC99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ru-RU">
                <a:solidFill>
                  <a:prstClr val="white"/>
                </a:solidFill>
                <a:latin typeface="Arial" charset="0"/>
                <a:ea typeface="Microsoft YaHei" pitchFamily="34" charset="-122"/>
              </a:endParaRPr>
            </a:p>
          </p:txBody>
        </p:sp>
        <p:sp>
          <p:nvSpPr>
            <p:cNvPr id="20488" name="Freeform 6"/>
            <p:cNvSpPr>
              <a:spLocks noChangeArrowheads="1"/>
            </p:cNvSpPr>
            <p:nvPr/>
          </p:nvSpPr>
          <p:spPr bwMode="auto">
            <a:xfrm>
              <a:off x="180" y="-12"/>
              <a:ext cx="540" cy="7191"/>
            </a:xfrm>
            <a:custGeom>
              <a:avLst/>
              <a:gdLst>
                <a:gd name="T0" fmla="*/ 0 w 938672"/>
                <a:gd name="T1" fmla="*/ 0 h 10380482"/>
                <a:gd name="T2" fmla="*/ 0 w 938672"/>
                <a:gd name="T3" fmla="*/ 0 h 10380482"/>
                <a:gd name="T4" fmla="*/ 0 w 938672"/>
                <a:gd name="T5" fmla="*/ 0 h 10380482"/>
                <a:gd name="T6" fmla="*/ 0 w 938672"/>
                <a:gd name="T7" fmla="*/ 0 h 10380482"/>
                <a:gd name="T8" fmla="*/ 0 w 938672"/>
                <a:gd name="T9" fmla="*/ 0 h 10380482"/>
                <a:gd name="T10" fmla="*/ 0 w 938672"/>
                <a:gd name="T11" fmla="*/ 0 h 10380482"/>
                <a:gd name="T12" fmla="*/ 0 w 938672"/>
                <a:gd name="T13" fmla="*/ 0 h 10380482"/>
                <a:gd name="T14" fmla="*/ 0 w 938672"/>
                <a:gd name="T15" fmla="*/ 0 h 10380482"/>
                <a:gd name="T16" fmla="*/ 0 w 938672"/>
                <a:gd name="T17" fmla="*/ 0 h 10380482"/>
                <a:gd name="T18" fmla="*/ 0 w 938672"/>
                <a:gd name="T19" fmla="*/ 0 h 10380482"/>
                <a:gd name="T20" fmla="*/ 0 w 938672"/>
                <a:gd name="T21" fmla="*/ 0 h 1038048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38672" h="10380482">
                  <a:moveTo>
                    <a:pt x="209" y="0"/>
                  </a:moveTo>
                  <a:cubicBezTo>
                    <a:pt x="108493" y="144379"/>
                    <a:pt x="216778" y="288758"/>
                    <a:pt x="216778" y="529390"/>
                  </a:cubicBezTo>
                  <a:cubicBezTo>
                    <a:pt x="216778" y="770022"/>
                    <a:pt x="-7812" y="1126959"/>
                    <a:pt x="209" y="1443790"/>
                  </a:cubicBezTo>
                  <a:cubicBezTo>
                    <a:pt x="8230" y="1760621"/>
                    <a:pt x="260894" y="2041358"/>
                    <a:pt x="264904" y="2430379"/>
                  </a:cubicBezTo>
                  <a:cubicBezTo>
                    <a:pt x="268915" y="2819400"/>
                    <a:pt x="-27865" y="3348790"/>
                    <a:pt x="24272" y="3777916"/>
                  </a:cubicBezTo>
                  <a:cubicBezTo>
                    <a:pt x="76409" y="4207042"/>
                    <a:pt x="561683" y="4467727"/>
                    <a:pt x="577725" y="5005137"/>
                  </a:cubicBezTo>
                  <a:cubicBezTo>
                    <a:pt x="593767" y="5542548"/>
                    <a:pt x="116514" y="6509084"/>
                    <a:pt x="120525" y="7002379"/>
                  </a:cubicBezTo>
                  <a:cubicBezTo>
                    <a:pt x="124536" y="7495674"/>
                    <a:pt x="573714" y="7579895"/>
                    <a:pt x="601788" y="7964905"/>
                  </a:cubicBezTo>
                  <a:cubicBezTo>
                    <a:pt x="629862" y="8349915"/>
                    <a:pt x="252872" y="8935453"/>
                    <a:pt x="288967" y="9312442"/>
                  </a:cubicBezTo>
                  <a:cubicBezTo>
                    <a:pt x="325062" y="9689431"/>
                    <a:pt x="710073" y="10050379"/>
                    <a:pt x="818357" y="10226842"/>
                  </a:cubicBezTo>
                  <a:cubicBezTo>
                    <a:pt x="926641" y="10403305"/>
                    <a:pt x="932656" y="10387263"/>
                    <a:pt x="938672" y="10371221"/>
                  </a:cubicBezTo>
                </a:path>
              </a:pathLst>
            </a:custGeom>
            <a:noFill/>
            <a:ln w="9360">
              <a:solidFill>
                <a:srgbClr val="FFCC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ru-RU">
                <a:solidFill>
                  <a:prstClr val="white"/>
                </a:solidFill>
                <a:latin typeface="Arial" charset="0"/>
                <a:ea typeface="Microsoft YaHei" pitchFamily="34" charset="-122"/>
              </a:endParaRPr>
            </a:p>
          </p:txBody>
        </p:sp>
        <p:sp>
          <p:nvSpPr>
            <p:cNvPr id="20489" name="Freeform 7"/>
            <p:cNvSpPr>
              <a:spLocks noChangeArrowheads="1"/>
            </p:cNvSpPr>
            <p:nvPr/>
          </p:nvSpPr>
          <p:spPr bwMode="auto">
            <a:xfrm>
              <a:off x="60" y="-12"/>
              <a:ext cx="540" cy="7191"/>
            </a:xfrm>
            <a:custGeom>
              <a:avLst/>
              <a:gdLst>
                <a:gd name="T0" fmla="*/ 0 w 938672"/>
                <a:gd name="T1" fmla="*/ 0 h 10380482"/>
                <a:gd name="T2" fmla="*/ 0 w 938672"/>
                <a:gd name="T3" fmla="*/ 0 h 10380482"/>
                <a:gd name="T4" fmla="*/ 0 w 938672"/>
                <a:gd name="T5" fmla="*/ 0 h 10380482"/>
                <a:gd name="T6" fmla="*/ 0 w 938672"/>
                <a:gd name="T7" fmla="*/ 0 h 10380482"/>
                <a:gd name="T8" fmla="*/ 0 w 938672"/>
                <a:gd name="T9" fmla="*/ 0 h 10380482"/>
                <a:gd name="T10" fmla="*/ 0 w 938672"/>
                <a:gd name="T11" fmla="*/ 0 h 10380482"/>
                <a:gd name="T12" fmla="*/ 0 w 938672"/>
                <a:gd name="T13" fmla="*/ 0 h 10380482"/>
                <a:gd name="T14" fmla="*/ 0 w 938672"/>
                <a:gd name="T15" fmla="*/ 0 h 10380482"/>
                <a:gd name="T16" fmla="*/ 0 w 938672"/>
                <a:gd name="T17" fmla="*/ 0 h 10380482"/>
                <a:gd name="T18" fmla="*/ 0 w 938672"/>
                <a:gd name="T19" fmla="*/ 0 h 10380482"/>
                <a:gd name="T20" fmla="*/ 0 w 938672"/>
                <a:gd name="T21" fmla="*/ 0 h 1038048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38672" h="10380482">
                  <a:moveTo>
                    <a:pt x="209" y="0"/>
                  </a:moveTo>
                  <a:cubicBezTo>
                    <a:pt x="108493" y="144379"/>
                    <a:pt x="216778" y="288758"/>
                    <a:pt x="216778" y="529390"/>
                  </a:cubicBezTo>
                  <a:cubicBezTo>
                    <a:pt x="216778" y="770022"/>
                    <a:pt x="-7812" y="1126959"/>
                    <a:pt x="209" y="1443790"/>
                  </a:cubicBezTo>
                  <a:cubicBezTo>
                    <a:pt x="8230" y="1760621"/>
                    <a:pt x="260894" y="2041358"/>
                    <a:pt x="264904" y="2430379"/>
                  </a:cubicBezTo>
                  <a:cubicBezTo>
                    <a:pt x="268915" y="2819400"/>
                    <a:pt x="-27865" y="3348790"/>
                    <a:pt x="24272" y="3777916"/>
                  </a:cubicBezTo>
                  <a:cubicBezTo>
                    <a:pt x="76409" y="4207042"/>
                    <a:pt x="561683" y="4467727"/>
                    <a:pt x="577725" y="5005137"/>
                  </a:cubicBezTo>
                  <a:cubicBezTo>
                    <a:pt x="593767" y="5542548"/>
                    <a:pt x="116514" y="6509084"/>
                    <a:pt x="120525" y="7002379"/>
                  </a:cubicBezTo>
                  <a:cubicBezTo>
                    <a:pt x="124536" y="7495674"/>
                    <a:pt x="573714" y="7579895"/>
                    <a:pt x="601788" y="7964905"/>
                  </a:cubicBezTo>
                  <a:cubicBezTo>
                    <a:pt x="629862" y="8349915"/>
                    <a:pt x="252872" y="8935453"/>
                    <a:pt x="288967" y="9312442"/>
                  </a:cubicBezTo>
                  <a:cubicBezTo>
                    <a:pt x="325062" y="9689431"/>
                    <a:pt x="710073" y="10050379"/>
                    <a:pt x="818357" y="10226842"/>
                  </a:cubicBezTo>
                  <a:cubicBezTo>
                    <a:pt x="926641" y="10403305"/>
                    <a:pt x="932656" y="10387263"/>
                    <a:pt x="938672" y="10371221"/>
                  </a:cubicBezTo>
                </a:path>
              </a:pathLst>
            </a:custGeom>
            <a:noFill/>
            <a:ln w="9360">
              <a:solidFill>
                <a:srgbClr val="FF99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ru-RU">
                <a:solidFill>
                  <a:prstClr val="white"/>
                </a:solidFill>
                <a:latin typeface="Arial" charset="0"/>
                <a:ea typeface="Microsoft YaHei" pitchFamily="34" charset="-122"/>
              </a:endParaRPr>
            </a:p>
          </p:txBody>
        </p:sp>
      </p:grpSp>
      <p:sp>
        <p:nvSpPr>
          <p:cNvPr id="20483" name="Rectangle 8"/>
          <p:cNvSpPr>
            <a:spLocks noChangeArrowheads="1"/>
          </p:cNvSpPr>
          <p:nvPr/>
        </p:nvSpPr>
        <p:spPr bwMode="auto">
          <a:xfrm>
            <a:off x="1403350" y="260350"/>
            <a:ext cx="7740650" cy="792163"/>
          </a:xfrm>
          <a:prstGeom prst="rect">
            <a:avLst/>
          </a:prstGeom>
          <a:solidFill>
            <a:srgbClr val="FF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 altLang="ru-RU">
              <a:solidFill>
                <a:prstClr val="white"/>
              </a:solidFill>
              <a:latin typeface="Arial" charset="0"/>
              <a:ea typeface="Microsoft YaHei" pitchFamily="34" charset="-122"/>
            </a:endParaRPr>
          </a:p>
        </p:txBody>
      </p:sp>
      <p:sp>
        <p:nvSpPr>
          <p:cNvPr id="20484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 eaLnBrk="1" hangingPunct="1">
              <a:buFont typeface="Arial" charset="0"/>
              <a:buChar char="•"/>
            </a:pPr>
            <a:r>
              <a:rPr lang="ru-RU" altLang="ru-RU" dirty="0" smtClean="0"/>
              <a:t> Исследователи выделяют три острые проблемы </a:t>
            </a:r>
            <a:r>
              <a:rPr lang="ru-RU" altLang="ru-RU" dirty="0" err="1" smtClean="0"/>
              <a:t>геобрендинга</a:t>
            </a:r>
            <a:r>
              <a:rPr lang="ru-RU" altLang="ru-RU" dirty="0" smtClean="0"/>
              <a:t>: </a:t>
            </a:r>
            <a:r>
              <a:rPr lang="ru-RU" altLang="ru-RU" b="1" dirty="0" smtClean="0"/>
              <a:t>многомерность процесса, финансирование и политика</a:t>
            </a:r>
          </a:p>
        </p:txBody>
      </p:sp>
    </p:spTree>
    <p:extLst>
      <p:ext uri="{BB962C8B-B14F-4D97-AF65-F5344CB8AC3E}">
        <p14:creationId xmlns:p14="http://schemas.microsoft.com/office/powerpoint/2010/main" val="2347799783"/>
      </p:ext>
    </p:extLst>
  </p:cSld>
  <p:clrMapOvr>
    <a:masterClrMapping/>
  </p:clrMapOvr>
  <p:transition spd="slow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482" name="Group 2"/>
          <p:cNvGrpSpPr>
            <a:grpSpLocks/>
          </p:cNvGrpSpPr>
          <p:nvPr/>
        </p:nvGrpSpPr>
        <p:grpSpPr bwMode="auto">
          <a:xfrm>
            <a:off x="28575" y="-19050"/>
            <a:ext cx="1228725" cy="11415713"/>
            <a:chOff x="18" y="-12"/>
            <a:chExt cx="774" cy="7191"/>
          </a:xfrm>
        </p:grpSpPr>
        <p:sp>
          <p:nvSpPr>
            <p:cNvPr id="20485" name="Freeform 3"/>
            <p:cNvSpPr>
              <a:spLocks noChangeArrowheads="1"/>
            </p:cNvSpPr>
            <p:nvPr/>
          </p:nvSpPr>
          <p:spPr bwMode="auto">
            <a:xfrm>
              <a:off x="102" y="-12"/>
              <a:ext cx="540" cy="7191"/>
            </a:xfrm>
            <a:custGeom>
              <a:avLst/>
              <a:gdLst>
                <a:gd name="T0" fmla="*/ 0 w 938672"/>
                <a:gd name="T1" fmla="*/ 0 h 10380482"/>
                <a:gd name="T2" fmla="*/ 0 w 938672"/>
                <a:gd name="T3" fmla="*/ 0 h 10380482"/>
                <a:gd name="T4" fmla="*/ 0 w 938672"/>
                <a:gd name="T5" fmla="*/ 0 h 10380482"/>
                <a:gd name="T6" fmla="*/ 0 w 938672"/>
                <a:gd name="T7" fmla="*/ 0 h 10380482"/>
                <a:gd name="T8" fmla="*/ 0 w 938672"/>
                <a:gd name="T9" fmla="*/ 0 h 10380482"/>
                <a:gd name="T10" fmla="*/ 0 w 938672"/>
                <a:gd name="T11" fmla="*/ 0 h 10380482"/>
                <a:gd name="T12" fmla="*/ 0 w 938672"/>
                <a:gd name="T13" fmla="*/ 0 h 10380482"/>
                <a:gd name="T14" fmla="*/ 0 w 938672"/>
                <a:gd name="T15" fmla="*/ 0 h 10380482"/>
                <a:gd name="T16" fmla="*/ 0 w 938672"/>
                <a:gd name="T17" fmla="*/ 0 h 10380482"/>
                <a:gd name="T18" fmla="*/ 0 w 938672"/>
                <a:gd name="T19" fmla="*/ 0 h 10380482"/>
                <a:gd name="T20" fmla="*/ 0 w 938672"/>
                <a:gd name="T21" fmla="*/ 0 h 1038048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38672" h="10380482">
                  <a:moveTo>
                    <a:pt x="209" y="0"/>
                  </a:moveTo>
                  <a:cubicBezTo>
                    <a:pt x="108493" y="144379"/>
                    <a:pt x="216778" y="288758"/>
                    <a:pt x="216778" y="529390"/>
                  </a:cubicBezTo>
                  <a:cubicBezTo>
                    <a:pt x="216778" y="770022"/>
                    <a:pt x="-7812" y="1126959"/>
                    <a:pt x="209" y="1443790"/>
                  </a:cubicBezTo>
                  <a:cubicBezTo>
                    <a:pt x="8230" y="1760621"/>
                    <a:pt x="260894" y="2041358"/>
                    <a:pt x="264904" y="2430379"/>
                  </a:cubicBezTo>
                  <a:cubicBezTo>
                    <a:pt x="268915" y="2819400"/>
                    <a:pt x="-27865" y="3348790"/>
                    <a:pt x="24272" y="3777916"/>
                  </a:cubicBezTo>
                  <a:cubicBezTo>
                    <a:pt x="76409" y="4207042"/>
                    <a:pt x="561683" y="4467727"/>
                    <a:pt x="577725" y="5005137"/>
                  </a:cubicBezTo>
                  <a:cubicBezTo>
                    <a:pt x="593767" y="5542548"/>
                    <a:pt x="116514" y="6509084"/>
                    <a:pt x="120525" y="7002379"/>
                  </a:cubicBezTo>
                  <a:cubicBezTo>
                    <a:pt x="124536" y="7495674"/>
                    <a:pt x="573714" y="7579895"/>
                    <a:pt x="601788" y="7964905"/>
                  </a:cubicBezTo>
                  <a:cubicBezTo>
                    <a:pt x="629862" y="8349915"/>
                    <a:pt x="252872" y="8935453"/>
                    <a:pt x="288967" y="9312442"/>
                  </a:cubicBezTo>
                  <a:cubicBezTo>
                    <a:pt x="325062" y="9689431"/>
                    <a:pt x="710073" y="10050379"/>
                    <a:pt x="818357" y="10226842"/>
                  </a:cubicBezTo>
                  <a:cubicBezTo>
                    <a:pt x="926641" y="10403305"/>
                    <a:pt x="932656" y="10387263"/>
                    <a:pt x="938672" y="10371221"/>
                  </a:cubicBezTo>
                </a:path>
              </a:pathLst>
            </a:custGeom>
            <a:noFill/>
            <a:ln w="9360">
              <a:solidFill>
                <a:srgbClr val="FF66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ru-RU">
                <a:solidFill>
                  <a:prstClr val="white"/>
                </a:solidFill>
                <a:latin typeface="Arial" charset="0"/>
                <a:ea typeface="Microsoft YaHei" pitchFamily="34" charset="-122"/>
              </a:endParaRPr>
            </a:p>
          </p:txBody>
        </p:sp>
        <p:sp>
          <p:nvSpPr>
            <p:cNvPr id="20486" name="Freeform 4"/>
            <p:cNvSpPr>
              <a:spLocks noChangeArrowheads="1"/>
            </p:cNvSpPr>
            <p:nvPr/>
          </p:nvSpPr>
          <p:spPr bwMode="auto">
            <a:xfrm>
              <a:off x="18" y="-12"/>
              <a:ext cx="540" cy="7191"/>
            </a:xfrm>
            <a:custGeom>
              <a:avLst/>
              <a:gdLst>
                <a:gd name="T0" fmla="*/ 0 w 938672"/>
                <a:gd name="T1" fmla="*/ 0 h 10380482"/>
                <a:gd name="T2" fmla="*/ 0 w 938672"/>
                <a:gd name="T3" fmla="*/ 0 h 10380482"/>
                <a:gd name="T4" fmla="*/ 0 w 938672"/>
                <a:gd name="T5" fmla="*/ 0 h 10380482"/>
                <a:gd name="T6" fmla="*/ 0 w 938672"/>
                <a:gd name="T7" fmla="*/ 0 h 10380482"/>
                <a:gd name="T8" fmla="*/ 0 w 938672"/>
                <a:gd name="T9" fmla="*/ 0 h 10380482"/>
                <a:gd name="T10" fmla="*/ 0 w 938672"/>
                <a:gd name="T11" fmla="*/ 0 h 10380482"/>
                <a:gd name="T12" fmla="*/ 0 w 938672"/>
                <a:gd name="T13" fmla="*/ 0 h 10380482"/>
                <a:gd name="T14" fmla="*/ 0 w 938672"/>
                <a:gd name="T15" fmla="*/ 0 h 10380482"/>
                <a:gd name="T16" fmla="*/ 0 w 938672"/>
                <a:gd name="T17" fmla="*/ 0 h 10380482"/>
                <a:gd name="T18" fmla="*/ 0 w 938672"/>
                <a:gd name="T19" fmla="*/ 0 h 10380482"/>
                <a:gd name="T20" fmla="*/ 0 w 938672"/>
                <a:gd name="T21" fmla="*/ 0 h 1038048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38672" h="10380482">
                  <a:moveTo>
                    <a:pt x="209" y="0"/>
                  </a:moveTo>
                  <a:cubicBezTo>
                    <a:pt x="108493" y="144379"/>
                    <a:pt x="216778" y="288758"/>
                    <a:pt x="216778" y="529390"/>
                  </a:cubicBezTo>
                  <a:cubicBezTo>
                    <a:pt x="216778" y="770022"/>
                    <a:pt x="-7812" y="1126959"/>
                    <a:pt x="209" y="1443790"/>
                  </a:cubicBezTo>
                  <a:cubicBezTo>
                    <a:pt x="8230" y="1760621"/>
                    <a:pt x="260894" y="2041358"/>
                    <a:pt x="264904" y="2430379"/>
                  </a:cubicBezTo>
                  <a:cubicBezTo>
                    <a:pt x="268915" y="2819400"/>
                    <a:pt x="-27865" y="3348790"/>
                    <a:pt x="24272" y="3777916"/>
                  </a:cubicBezTo>
                  <a:cubicBezTo>
                    <a:pt x="76409" y="4207042"/>
                    <a:pt x="561683" y="4467727"/>
                    <a:pt x="577725" y="5005137"/>
                  </a:cubicBezTo>
                  <a:cubicBezTo>
                    <a:pt x="593767" y="5542548"/>
                    <a:pt x="116514" y="6509084"/>
                    <a:pt x="120525" y="7002379"/>
                  </a:cubicBezTo>
                  <a:cubicBezTo>
                    <a:pt x="124536" y="7495674"/>
                    <a:pt x="573714" y="7579895"/>
                    <a:pt x="601788" y="7964905"/>
                  </a:cubicBezTo>
                  <a:cubicBezTo>
                    <a:pt x="629862" y="8349915"/>
                    <a:pt x="252872" y="8935453"/>
                    <a:pt x="288967" y="9312442"/>
                  </a:cubicBezTo>
                  <a:cubicBezTo>
                    <a:pt x="325062" y="9689431"/>
                    <a:pt x="710073" y="10050379"/>
                    <a:pt x="818357" y="10226842"/>
                  </a:cubicBezTo>
                  <a:cubicBezTo>
                    <a:pt x="926641" y="10403305"/>
                    <a:pt x="932656" y="10387263"/>
                    <a:pt x="938672" y="10371221"/>
                  </a:cubicBezTo>
                </a:path>
              </a:pathLst>
            </a:custGeom>
            <a:noFill/>
            <a:ln w="9360">
              <a:solidFill>
                <a:srgbClr val="99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ru-RU">
                <a:solidFill>
                  <a:prstClr val="white"/>
                </a:solidFill>
                <a:latin typeface="Arial" charset="0"/>
                <a:ea typeface="Microsoft YaHei" pitchFamily="34" charset="-122"/>
              </a:endParaRPr>
            </a:p>
          </p:txBody>
        </p:sp>
        <p:sp>
          <p:nvSpPr>
            <p:cNvPr id="20487" name="Freeform 5"/>
            <p:cNvSpPr>
              <a:spLocks noChangeArrowheads="1"/>
            </p:cNvSpPr>
            <p:nvPr/>
          </p:nvSpPr>
          <p:spPr bwMode="auto">
            <a:xfrm>
              <a:off x="252" y="-12"/>
              <a:ext cx="540" cy="7191"/>
            </a:xfrm>
            <a:custGeom>
              <a:avLst/>
              <a:gdLst>
                <a:gd name="T0" fmla="*/ 0 w 938672"/>
                <a:gd name="T1" fmla="*/ 0 h 10380482"/>
                <a:gd name="T2" fmla="*/ 0 w 938672"/>
                <a:gd name="T3" fmla="*/ 0 h 10380482"/>
                <a:gd name="T4" fmla="*/ 0 w 938672"/>
                <a:gd name="T5" fmla="*/ 0 h 10380482"/>
                <a:gd name="T6" fmla="*/ 0 w 938672"/>
                <a:gd name="T7" fmla="*/ 0 h 10380482"/>
                <a:gd name="T8" fmla="*/ 0 w 938672"/>
                <a:gd name="T9" fmla="*/ 0 h 10380482"/>
                <a:gd name="T10" fmla="*/ 0 w 938672"/>
                <a:gd name="T11" fmla="*/ 0 h 10380482"/>
                <a:gd name="T12" fmla="*/ 0 w 938672"/>
                <a:gd name="T13" fmla="*/ 0 h 10380482"/>
                <a:gd name="T14" fmla="*/ 0 w 938672"/>
                <a:gd name="T15" fmla="*/ 0 h 10380482"/>
                <a:gd name="T16" fmla="*/ 0 w 938672"/>
                <a:gd name="T17" fmla="*/ 0 h 10380482"/>
                <a:gd name="T18" fmla="*/ 0 w 938672"/>
                <a:gd name="T19" fmla="*/ 0 h 10380482"/>
                <a:gd name="T20" fmla="*/ 0 w 938672"/>
                <a:gd name="T21" fmla="*/ 0 h 1038048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38672" h="10380482">
                  <a:moveTo>
                    <a:pt x="209" y="0"/>
                  </a:moveTo>
                  <a:cubicBezTo>
                    <a:pt x="108493" y="144379"/>
                    <a:pt x="216778" y="288758"/>
                    <a:pt x="216778" y="529390"/>
                  </a:cubicBezTo>
                  <a:cubicBezTo>
                    <a:pt x="216778" y="770022"/>
                    <a:pt x="-7812" y="1126959"/>
                    <a:pt x="209" y="1443790"/>
                  </a:cubicBezTo>
                  <a:cubicBezTo>
                    <a:pt x="8230" y="1760621"/>
                    <a:pt x="260894" y="2041358"/>
                    <a:pt x="264904" y="2430379"/>
                  </a:cubicBezTo>
                  <a:cubicBezTo>
                    <a:pt x="268915" y="2819400"/>
                    <a:pt x="-27865" y="3348790"/>
                    <a:pt x="24272" y="3777916"/>
                  </a:cubicBezTo>
                  <a:cubicBezTo>
                    <a:pt x="76409" y="4207042"/>
                    <a:pt x="561683" y="4467727"/>
                    <a:pt x="577725" y="5005137"/>
                  </a:cubicBezTo>
                  <a:cubicBezTo>
                    <a:pt x="593767" y="5542548"/>
                    <a:pt x="116514" y="6509084"/>
                    <a:pt x="120525" y="7002379"/>
                  </a:cubicBezTo>
                  <a:cubicBezTo>
                    <a:pt x="124536" y="7495674"/>
                    <a:pt x="573714" y="7579895"/>
                    <a:pt x="601788" y="7964905"/>
                  </a:cubicBezTo>
                  <a:cubicBezTo>
                    <a:pt x="629862" y="8349915"/>
                    <a:pt x="252872" y="8935453"/>
                    <a:pt x="288967" y="9312442"/>
                  </a:cubicBezTo>
                  <a:cubicBezTo>
                    <a:pt x="325062" y="9689431"/>
                    <a:pt x="710073" y="10050379"/>
                    <a:pt x="818357" y="10226842"/>
                  </a:cubicBezTo>
                  <a:cubicBezTo>
                    <a:pt x="926641" y="10403305"/>
                    <a:pt x="932656" y="10387263"/>
                    <a:pt x="938672" y="10371221"/>
                  </a:cubicBezTo>
                </a:path>
              </a:pathLst>
            </a:custGeom>
            <a:noFill/>
            <a:ln w="9360">
              <a:solidFill>
                <a:srgbClr val="FFCC99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ru-RU">
                <a:solidFill>
                  <a:prstClr val="white"/>
                </a:solidFill>
                <a:latin typeface="Arial" charset="0"/>
                <a:ea typeface="Microsoft YaHei" pitchFamily="34" charset="-122"/>
              </a:endParaRPr>
            </a:p>
          </p:txBody>
        </p:sp>
        <p:sp>
          <p:nvSpPr>
            <p:cNvPr id="20488" name="Freeform 6"/>
            <p:cNvSpPr>
              <a:spLocks noChangeArrowheads="1"/>
            </p:cNvSpPr>
            <p:nvPr/>
          </p:nvSpPr>
          <p:spPr bwMode="auto">
            <a:xfrm>
              <a:off x="180" y="-12"/>
              <a:ext cx="540" cy="7191"/>
            </a:xfrm>
            <a:custGeom>
              <a:avLst/>
              <a:gdLst>
                <a:gd name="T0" fmla="*/ 0 w 938672"/>
                <a:gd name="T1" fmla="*/ 0 h 10380482"/>
                <a:gd name="T2" fmla="*/ 0 w 938672"/>
                <a:gd name="T3" fmla="*/ 0 h 10380482"/>
                <a:gd name="T4" fmla="*/ 0 w 938672"/>
                <a:gd name="T5" fmla="*/ 0 h 10380482"/>
                <a:gd name="T6" fmla="*/ 0 w 938672"/>
                <a:gd name="T7" fmla="*/ 0 h 10380482"/>
                <a:gd name="T8" fmla="*/ 0 w 938672"/>
                <a:gd name="T9" fmla="*/ 0 h 10380482"/>
                <a:gd name="T10" fmla="*/ 0 w 938672"/>
                <a:gd name="T11" fmla="*/ 0 h 10380482"/>
                <a:gd name="T12" fmla="*/ 0 w 938672"/>
                <a:gd name="T13" fmla="*/ 0 h 10380482"/>
                <a:gd name="T14" fmla="*/ 0 w 938672"/>
                <a:gd name="T15" fmla="*/ 0 h 10380482"/>
                <a:gd name="T16" fmla="*/ 0 w 938672"/>
                <a:gd name="T17" fmla="*/ 0 h 10380482"/>
                <a:gd name="T18" fmla="*/ 0 w 938672"/>
                <a:gd name="T19" fmla="*/ 0 h 10380482"/>
                <a:gd name="T20" fmla="*/ 0 w 938672"/>
                <a:gd name="T21" fmla="*/ 0 h 1038048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38672" h="10380482">
                  <a:moveTo>
                    <a:pt x="209" y="0"/>
                  </a:moveTo>
                  <a:cubicBezTo>
                    <a:pt x="108493" y="144379"/>
                    <a:pt x="216778" y="288758"/>
                    <a:pt x="216778" y="529390"/>
                  </a:cubicBezTo>
                  <a:cubicBezTo>
                    <a:pt x="216778" y="770022"/>
                    <a:pt x="-7812" y="1126959"/>
                    <a:pt x="209" y="1443790"/>
                  </a:cubicBezTo>
                  <a:cubicBezTo>
                    <a:pt x="8230" y="1760621"/>
                    <a:pt x="260894" y="2041358"/>
                    <a:pt x="264904" y="2430379"/>
                  </a:cubicBezTo>
                  <a:cubicBezTo>
                    <a:pt x="268915" y="2819400"/>
                    <a:pt x="-27865" y="3348790"/>
                    <a:pt x="24272" y="3777916"/>
                  </a:cubicBezTo>
                  <a:cubicBezTo>
                    <a:pt x="76409" y="4207042"/>
                    <a:pt x="561683" y="4467727"/>
                    <a:pt x="577725" y="5005137"/>
                  </a:cubicBezTo>
                  <a:cubicBezTo>
                    <a:pt x="593767" y="5542548"/>
                    <a:pt x="116514" y="6509084"/>
                    <a:pt x="120525" y="7002379"/>
                  </a:cubicBezTo>
                  <a:cubicBezTo>
                    <a:pt x="124536" y="7495674"/>
                    <a:pt x="573714" y="7579895"/>
                    <a:pt x="601788" y="7964905"/>
                  </a:cubicBezTo>
                  <a:cubicBezTo>
                    <a:pt x="629862" y="8349915"/>
                    <a:pt x="252872" y="8935453"/>
                    <a:pt x="288967" y="9312442"/>
                  </a:cubicBezTo>
                  <a:cubicBezTo>
                    <a:pt x="325062" y="9689431"/>
                    <a:pt x="710073" y="10050379"/>
                    <a:pt x="818357" y="10226842"/>
                  </a:cubicBezTo>
                  <a:cubicBezTo>
                    <a:pt x="926641" y="10403305"/>
                    <a:pt x="932656" y="10387263"/>
                    <a:pt x="938672" y="10371221"/>
                  </a:cubicBezTo>
                </a:path>
              </a:pathLst>
            </a:custGeom>
            <a:noFill/>
            <a:ln w="9360">
              <a:solidFill>
                <a:srgbClr val="FFCC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ru-RU">
                <a:solidFill>
                  <a:prstClr val="white"/>
                </a:solidFill>
                <a:latin typeface="Arial" charset="0"/>
                <a:ea typeface="Microsoft YaHei" pitchFamily="34" charset="-122"/>
              </a:endParaRPr>
            </a:p>
          </p:txBody>
        </p:sp>
        <p:sp>
          <p:nvSpPr>
            <p:cNvPr id="20489" name="Freeform 7"/>
            <p:cNvSpPr>
              <a:spLocks noChangeArrowheads="1"/>
            </p:cNvSpPr>
            <p:nvPr/>
          </p:nvSpPr>
          <p:spPr bwMode="auto">
            <a:xfrm>
              <a:off x="60" y="-12"/>
              <a:ext cx="540" cy="7191"/>
            </a:xfrm>
            <a:custGeom>
              <a:avLst/>
              <a:gdLst>
                <a:gd name="T0" fmla="*/ 0 w 938672"/>
                <a:gd name="T1" fmla="*/ 0 h 10380482"/>
                <a:gd name="T2" fmla="*/ 0 w 938672"/>
                <a:gd name="T3" fmla="*/ 0 h 10380482"/>
                <a:gd name="T4" fmla="*/ 0 w 938672"/>
                <a:gd name="T5" fmla="*/ 0 h 10380482"/>
                <a:gd name="T6" fmla="*/ 0 w 938672"/>
                <a:gd name="T7" fmla="*/ 0 h 10380482"/>
                <a:gd name="T8" fmla="*/ 0 w 938672"/>
                <a:gd name="T9" fmla="*/ 0 h 10380482"/>
                <a:gd name="T10" fmla="*/ 0 w 938672"/>
                <a:gd name="T11" fmla="*/ 0 h 10380482"/>
                <a:gd name="T12" fmla="*/ 0 w 938672"/>
                <a:gd name="T13" fmla="*/ 0 h 10380482"/>
                <a:gd name="T14" fmla="*/ 0 w 938672"/>
                <a:gd name="T15" fmla="*/ 0 h 10380482"/>
                <a:gd name="T16" fmla="*/ 0 w 938672"/>
                <a:gd name="T17" fmla="*/ 0 h 10380482"/>
                <a:gd name="T18" fmla="*/ 0 w 938672"/>
                <a:gd name="T19" fmla="*/ 0 h 10380482"/>
                <a:gd name="T20" fmla="*/ 0 w 938672"/>
                <a:gd name="T21" fmla="*/ 0 h 1038048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38672" h="10380482">
                  <a:moveTo>
                    <a:pt x="209" y="0"/>
                  </a:moveTo>
                  <a:cubicBezTo>
                    <a:pt x="108493" y="144379"/>
                    <a:pt x="216778" y="288758"/>
                    <a:pt x="216778" y="529390"/>
                  </a:cubicBezTo>
                  <a:cubicBezTo>
                    <a:pt x="216778" y="770022"/>
                    <a:pt x="-7812" y="1126959"/>
                    <a:pt x="209" y="1443790"/>
                  </a:cubicBezTo>
                  <a:cubicBezTo>
                    <a:pt x="8230" y="1760621"/>
                    <a:pt x="260894" y="2041358"/>
                    <a:pt x="264904" y="2430379"/>
                  </a:cubicBezTo>
                  <a:cubicBezTo>
                    <a:pt x="268915" y="2819400"/>
                    <a:pt x="-27865" y="3348790"/>
                    <a:pt x="24272" y="3777916"/>
                  </a:cubicBezTo>
                  <a:cubicBezTo>
                    <a:pt x="76409" y="4207042"/>
                    <a:pt x="561683" y="4467727"/>
                    <a:pt x="577725" y="5005137"/>
                  </a:cubicBezTo>
                  <a:cubicBezTo>
                    <a:pt x="593767" y="5542548"/>
                    <a:pt x="116514" y="6509084"/>
                    <a:pt x="120525" y="7002379"/>
                  </a:cubicBezTo>
                  <a:cubicBezTo>
                    <a:pt x="124536" y="7495674"/>
                    <a:pt x="573714" y="7579895"/>
                    <a:pt x="601788" y="7964905"/>
                  </a:cubicBezTo>
                  <a:cubicBezTo>
                    <a:pt x="629862" y="8349915"/>
                    <a:pt x="252872" y="8935453"/>
                    <a:pt x="288967" y="9312442"/>
                  </a:cubicBezTo>
                  <a:cubicBezTo>
                    <a:pt x="325062" y="9689431"/>
                    <a:pt x="710073" y="10050379"/>
                    <a:pt x="818357" y="10226842"/>
                  </a:cubicBezTo>
                  <a:cubicBezTo>
                    <a:pt x="926641" y="10403305"/>
                    <a:pt x="932656" y="10387263"/>
                    <a:pt x="938672" y="10371221"/>
                  </a:cubicBezTo>
                </a:path>
              </a:pathLst>
            </a:custGeom>
            <a:noFill/>
            <a:ln w="9360">
              <a:solidFill>
                <a:srgbClr val="FF99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ru-RU">
                <a:solidFill>
                  <a:prstClr val="white"/>
                </a:solidFill>
                <a:latin typeface="Arial" charset="0"/>
                <a:ea typeface="Microsoft YaHei" pitchFamily="34" charset="-122"/>
              </a:endParaRPr>
            </a:p>
          </p:txBody>
        </p:sp>
      </p:grpSp>
      <p:sp>
        <p:nvSpPr>
          <p:cNvPr id="20483" name="Rectangle 8"/>
          <p:cNvSpPr>
            <a:spLocks noChangeArrowheads="1"/>
          </p:cNvSpPr>
          <p:nvPr/>
        </p:nvSpPr>
        <p:spPr bwMode="auto">
          <a:xfrm>
            <a:off x="1403350" y="260350"/>
            <a:ext cx="7740650" cy="792163"/>
          </a:xfrm>
          <a:prstGeom prst="rect">
            <a:avLst/>
          </a:prstGeom>
          <a:solidFill>
            <a:srgbClr val="FF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ru-RU" altLang="ru-RU" sz="3600" dirty="0" smtClean="0">
                <a:solidFill>
                  <a:prstClr val="white"/>
                </a:solidFill>
                <a:latin typeface="Arial" charset="0"/>
                <a:ea typeface="Microsoft YaHei" pitchFamily="34" charset="-122"/>
              </a:rPr>
              <a:t>Модель </a:t>
            </a:r>
            <a:r>
              <a:rPr lang="ru-RU" altLang="ru-RU" sz="3600" dirty="0" err="1" smtClean="0">
                <a:solidFill>
                  <a:prstClr val="white"/>
                </a:solidFill>
                <a:latin typeface="Arial" charset="0"/>
                <a:ea typeface="Microsoft YaHei" pitchFamily="34" charset="-122"/>
              </a:rPr>
              <a:t>И.С.Важениной</a:t>
            </a:r>
            <a:endParaRPr lang="ru-RU" altLang="ru-RU" sz="3600" dirty="0">
              <a:solidFill>
                <a:prstClr val="white"/>
              </a:solidFill>
              <a:latin typeface="Arial" charset="0"/>
              <a:ea typeface="Microsoft YaHei" pitchFamily="34" charset="-122"/>
            </a:endParaRPr>
          </a:p>
        </p:txBody>
      </p:sp>
      <p:sp>
        <p:nvSpPr>
          <p:cNvPr id="20484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 eaLnBrk="1" hangingPunct="1">
              <a:buFont typeface="Arial" charset="0"/>
              <a:buChar char="•"/>
            </a:pPr>
            <a:r>
              <a:rPr lang="ru-RU" altLang="ru-RU" dirty="0" smtClean="0"/>
              <a:t> Автор предлагает структурную модель формирования имиджа и репутации территории, больше ориентированную на инвесторов и включающую компоненты имиджа и инструменты коммуникации с целевой аудиторией. </a:t>
            </a:r>
            <a:endParaRPr lang="ru-RU" altLang="ru-RU" b="1" dirty="0" smtClean="0"/>
          </a:p>
        </p:txBody>
      </p:sp>
    </p:spTree>
    <p:extLst>
      <p:ext uri="{BB962C8B-B14F-4D97-AF65-F5344CB8AC3E}">
        <p14:creationId xmlns:p14="http://schemas.microsoft.com/office/powerpoint/2010/main" val="3825527189"/>
      </p:ext>
    </p:extLst>
  </p:cSld>
  <p:clrMapOvr>
    <a:masterClrMapping/>
  </p:clrMapOvr>
  <p:transition spd="slow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482" name="Group 2"/>
          <p:cNvGrpSpPr>
            <a:grpSpLocks/>
          </p:cNvGrpSpPr>
          <p:nvPr/>
        </p:nvGrpSpPr>
        <p:grpSpPr bwMode="auto">
          <a:xfrm>
            <a:off x="28575" y="-19050"/>
            <a:ext cx="1228725" cy="11415713"/>
            <a:chOff x="18" y="-12"/>
            <a:chExt cx="774" cy="7191"/>
          </a:xfrm>
        </p:grpSpPr>
        <p:sp>
          <p:nvSpPr>
            <p:cNvPr id="20485" name="Freeform 3"/>
            <p:cNvSpPr>
              <a:spLocks noChangeArrowheads="1"/>
            </p:cNvSpPr>
            <p:nvPr/>
          </p:nvSpPr>
          <p:spPr bwMode="auto">
            <a:xfrm>
              <a:off x="102" y="-12"/>
              <a:ext cx="540" cy="7191"/>
            </a:xfrm>
            <a:custGeom>
              <a:avLst/>
              <a:gdLst>
                <a:gd name="T0" fmla="*/ 0 w 938672"/>
                <a:gd name="T1" fmla="*/ 0 h 10380482"/>
                <a:gd name="T2" fmla="*/ 0 w 938672"/>
                <a:gd name="T3" fmla="*/ 0 h 10380482"/>
                <a:gd name="T4" fmla="*/ 0 w 938672"/>
                <a:gd name="T5" fmla="*/ 0 h 10380482"/>
                <a:gd name="T6" fmla="*/ 0 w 938672"/>
                <a:gd name="T7" fmla="*/ 0 h 10380482"/>
                <a:gd name="T8" fmla="*/ 0 w 938672"/>
                <a:gd name="T9" fmla="*/ 0 h 10380482"/>
                <a:gd name="T10" fmla="*/ 0 w 938672"/>
                <a:gd name="T11" fmla="*/ 0 h 10380482"/>
                <a:gd name="T12" fmla="*/ 0 w 938672"/>
                <a:gd name="T13" fmla="*/ 0 h 10380482"/>
                <a:gd name="T14" fmla="*/ 0 w 938672"/>
                <a:gd name="T15" fmla="*/ 0 h 10380482"/>
                <a:gd name="T16" fmla="*/ 0 w 938672"/>
                <a:gd name="T17" fmla="*/ 0 h 10380482"/>
                <a:gd name="T18" fmla="*/ 0 w 938672"/>
                <a:gd name="T19" fmla="*/ 0 h 10380482"/>
                <a:gd name="T20" fmla="*/ 0 w 938672"/>
                <a:gd name="T21" fmla="*/ 0 h 1038048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38672" h="10380482">
                  <a:moveTo>
                    <a:pt x="209" y="0"/>
                  </a:moveTo>
                  <a:cubicBezTo>
                    <a:pt x="108493" y="144379"/>
                    <a:pt x="216778" y="288758"/>
                    <a:pt x="216778" y="529390"/>
                  </a:cubicBezTo>
                  <a:cubicBezTo>
                    <a:pt x="216778" y="770022"/>
                    <a:pt x="-7812" y="1126959"/>
                    <a:pt x="209" y="1443790"/>
                  </a:cubicBezTo>
                  <a:cubicBezTo>
                    <a:pt x="8230" y="1760621"/>
                    <a:pt x="260894" y="2041358"/>
                    <a:pt x="264904" y="2430379"/>
                  </a:cubicBezTo>
                  <a:cubicBezTo>
                    <a:pt x="268915" y="2819400"/>
                    <a:pt x="-27865" y="3348790"/>
                    <a:pt x="24272" y="3777916"/>
                  </a:cubicBezTo>
                  <a:cubicBezTo>
                    <a:pt x="76409" y="4207042"/>
                    <a:pt x="561683" y="4467727"/>
                    <a:pt x="577725" y="5005137"/>
                  </a:cubicBezTo>
                  <a:cubicBezTo>
                    <a:pt x="593767" y="5542548"/>
                    <a:pt x="116514" y="6509084"/>
                    <a:pt x="120525" y="7002379"/>
                  </a:cubicBezTo>
                  <a:cubicBezTo>
                    <a:pt x="124536" y="7495674"/>
                    <a:pt x="573714" y="7579895"/>
                    <a:pt x="601788" y="7964905"/>
                  </a:cubicBezTo>
                  <a:cubicBezTo>
                    <a:pt x="629862" y="8349915"/>
                    <a:pt x="252872" y="8935453"/>
                    <a:pt x="288967" y="9312442"/>
                  </a:cubicBezTo>
                  <a:cubicBezTo>
                    <a:pt x="325062" y="9689431"/>
                    <a:pt x="710073" y="10050379"/>
                    <a:pt x="818357" y="10226842"/>
                  </a:cubicBezTo>
                  <a:cubicBezTo>
                    <a:pt x="926641" y="10403305"/>
                    <a:pt x="932656" y="10387263"/>
                    <a:pt x="938672" y="10371221"/>
                  </a:cubicBezTo>
                </a:path>
              </a:pathLst>
            </a:custGeom>
            <a:noFill/>
            <a:ln w="9360">
              <a:solidFill>
                <a:srgbClr val="FF66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ru-RU">
                <a:solidFill>
                  <a:prstClr val="white"/>
                </a:solidFill>
                <a:latin typeface="Arial" charset="0"/>
                <a:ea typeface="Microsoft YaHei" pitchFamily="34" charset="-122"/>
              </a:endParaRPr>
            </a:p>
          </p:txBody>
        </p:sp>
        <p:sp>
          <p:nvSpPr>
            <p:cNvPr id="20486" name="Freeform 4"/>
            <p:cNvSpPr>
              <a:spLocks noChangeArrowheads="1"/>
            </p:cNvSpPr>
            <p:nvPr/>
          </p:nvSpPr>
          <p:spPr bwMode="auto">
            <a:xfrm>
              <a:off x="18" y="-12"/>
              <a:ext cx="540" cy="7191"/>
            </a:xfrm>
            <a:custGeom>
              <a:avLst/>
              <a:gdLst>
                <a:gd name="T0" fmla="*/ 0 w 938672"/>
                <a:gd name="T1" fmla="*/ 0 h 10380482"/>
                <a:gd name="T2" fmla="*/ 0 w 938672"/>
                <a:gd name="T3" fmla="*/ 0 h 10380482"/>
                <a:gd name="T4" fmla="*/ 0 w 938672"/>
                <a:gd name="T5" fmla="*/ 0 h 10380482"/>
                <a:gd name="T6" fmla="*/ 0 w 938672"/>
                <a:gd name="T7" fmla="*/ 0 h 10380482"/>
                <a:gd name="T8" fmla="*/ 0 w 938672"/>
                <a:gd name="T9" fmla="*/ 0 h 10380482"/>
                <a:gd name="T10" fmla="*/ 0 w 938672"/>
                <a:gd name="T11" fmla="*/ 0 h 10380482"/>
                <a:gd name="T12" fmla="*/ 0 w 938672"/>
                <a:gd name="T13" fmla="*/ 0 h 10380482"/>
                <a:gd name="T14" fmla="*/ 0 w 938672"/>
                <a:gd name="T15" fmla="*/ 0 h 10380482"/>
                <a:gd name="T16" fmla="*/ 0 w 938672"/>
                <a:gd name="T17" fmla="*/ 0 h 10380482"/>
                <a:gd name="T18" fmla="*/ 0 w 938672"/>
                <a:gd name="T19" fmla="*/ 0 h 10380482"/>
                <a:gd name="T20" fmla="*/ 0 w 938672"/>
                <a:gd name="T21" fmla="*/ 0 h 1038048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38672" h="10380482">
                  <a:moveTo>
                    <a:pt x="209" y="0"/>
                  </a:moveTo>
                  <a:cubicBezTo>
                    <a:pt x="108493" y="144379"/>
                    <a:pt x="216778" y="288758"/>
                    <a:pt x="216778" y="529390"/>
                  </a:cubicBezTo>
                  <a:cubicBezTo>
                    <a:pt x="216778" y="770022"/>
                    <a:pt x="-7812" y="1126959"/>
                    <a:pt x="209" y="1443790"/>
                  </a:cubicBezTo>
                  <a:cubicBezTo>
                    <a:pt x="8230" y="1760621"/>
                    <a:pt x="260894" y="2041358"/>
                    <a:pt x="264904" y="2430379"/>
                  </a:cubicBezTo>
                  <a:cubicBezTo>
                    <a:pt x="268915" y="2819400"/>
                    <a:pt x="-27865" y="3348790"/>
                    <a:pt x="24272" y="3777916"/>
                  </a:cubicBezTo>
                  <a:cubicBezTo>
                    <a:pt x="76409" y="4207042"/>
                    <a:pt x="561683" y="4467727"/>
                    <a:pt x="577725" y="5005137"/>
                  </a:cubicBezTo>
                  <a:cubicBezTo>
                    <a:pt x="593767" y="5542548"/>
                    <a:pt x="116514" y="6509084"/>
                    <a:pt x="120525" y="7002379"/>
                  </a:cubicBezTo>
                  <a:cubicBezTo>
                    <a:pt x="124536" y="7495674"/>
                    <a:pt x="573714" y="7579895"/>
                    <a:pt x="601788" y="7964905"/>
                  </a:cubicBezTo>
                  <a:cubicBezTo>
                    <a:pt x="629862" y="8349915"/>
                    <a:pt x="252872" y="8935453"/>
                    <a:pt x="288967" y="9312442"/>
                  </a:cubicBezTo>
                  <a:cubicBezTo>
                    <a:pt x="325062" y="9689431"/>
                    <a:pt x="710073" y="10050379"/>
                    <a:pt x="818357" y="10226842"/>
                  </a:cubicBezTo>
                  <a:cubicBezTo>
                    <a:pt x="926641" y="10403305"/>
                    <a:pt x="932656" y="10387263"/>
                    <a:pt x="938672" y="10371221"/>
                  </a:cubicBezTo>
                </a:path>
              </a:pathLst>
            </a:custGeom>
            <a:noFill/>
            <a:ln w="9360">
              <a:solidFill>
                <a:srgbClr val="99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ru-RU">
                <a:solidFill>
                  <a:prstClr val="white"/>
                </a:solidFill>
                <a:latin typeface="Arial" charset="0"/>
                <a:ea typeface="Microsoft YaHei" pitchFamily="34" charset="-122"/>
              </a:endParaRPr>
            </a:p>
          </p:txBody>
        </p:sp>
        <p:sp>
          <p:nvSpPr>
            <p:cNvPr id="20487" name="Freeform 5"/>
            <p:cNvSpPr>
              <a:spLocks noChangeArrowheads="1"/>
            </p:cNvSpPr>
            <p:nvPr/>
          </p:nvSpPr>
          <p:spPr bwMode="auto">
            <a:xfrm>
              <a:off x="252" y="-12"/>
              <a:ext cx="540" cy="7191"/>
            </a:xfrm>
            <a:custGeom>
              <a:avLst/>
              <a:gdLst>
                <a:gd name="T0" fmla="*/ 0 w 938672"/>
                <a:gd name="T1" fmla="*/ 0 h 10380482"/>
                <a:gd name="T2" fmla="*/ 0 w 938672"/>
                <a:gd name="T3" fmla="*/ 0 h 10380482"/>
                <a:gd name="T4" fmla="*/ 0 w 938672"/>
                <a:gd name="T5" fmla="*/ 0 h 10380482"/>
                <a:gd name="T6" fmla="*/ 0 w 938672"/>
                <a:gd name="T7" fmla="*/ 0 h 10380482"/>
                <a:gd name="T8" fmla="*/ 0 w 938672"/>
                <a:gd name="T9" fmla="*/ 0 h 10380482"/>
                <a:gd name="T10" fmla="*/ 0 w 938672"/>
                <a:gd name="T11" fmla="*/ 0 h 10380482"/>
                <a:gd name="T12" fmla="*/ 0 w 938672"/>
                <a:gd name="T13" fmla="*/ 0 h 10380482"/>
                <a:gd name="T14" fmla="*/ 0 w 938672"/>
                <a:gd name="T15" fmla="*/ 0 h 10380482"/>
                <a:gd name="T16" fmla="*/ 0 w 938672"/>
                <a:gd name="T17" fmla="*/ 0 h 10380482"/>
                <a:gd name="T18" fmla="*/ 0 w 938672"/>
                <a:gd name="T19" fmla="*/ 0 h 10380482"/>
                <a:gd name="T20" fmla="*/ 0 w 938672"/>
                <a:gd name="T21" fmla="*/ 0 h 1038048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38672" h="10380482">
                  <a:moveTo>
                    <a:pt x="209" y="0"/>
                  </a:moveTo>
                  <a:cubicBezTo>
                    <a:pt x="108493" y="144379"/>
                    <a:pt x="216778" y="288758"/>
                    <a:pt x="216778" y="529390"/>
                  </a:cubicBezTo>
                  <a:cubicBezTo>
                    <a:pt x="216778" y="770022"/>
                    <a:pt x="-7812" y="1126959"/>
                    <a:pt x="209" y="1443790"/>
                  </a:cubicBezTo>
                  <a:cubicBezTo>
                    <a:pt x="8230" y="1760621"/>
                    <a:pt x="260894" y="2041358"/>
                    <a:pt x="264904" y="2430379"/>
                  </a:cubicBezTo>
                  <a:cubicBezTo>
                    <a:pt x="268915" y="2819400"/>
                    <a:pt x="-27865" y="3348790"/>
                    <a:pt x="24272" y="3777916"/>
                  </a:cubicBezTo>
                  <a:cubicBezTo>
                    <a:pt x="76409" y="4207042"/>
                    <a:pt x="561683" y="4467727"/>
                    <a:pt x="577725" y="5005137"/>
                  </a:cubicBezTo>
                  <a:cubicBezTo>
                    <a:pt x="593767" y="5542548"/>
                    <a:pt x="116514" y="6509084"/>
                    <a:pt x="120525" y="7002379"/>
                  </a:cubicBezTo>
                  <a:cubicBezTo>
                    <a:pt x="124536" y="7495674"/>
                    <a:pt x="573714" y="7579895"/>
                    <a:pt x="601788" y="7964905"/>
                  </a:cubicBezTo>
                  <a:cubicBezTo>
                    <a:pt x="629862" y="8349915"/>
                    <a:pt x="252872" y="8935453"/>
                    <a:pt x="288967" y="9312442"/>
                  </a:cubicBezTo>
                  <a:cubicBezTo>
                    <a:pt x="325062" y="9689431"/>
                    <a:pt x="710073" y="10050379"/>
                    <a:pt x="818357" y="10226842"/>
                  </a:cubicBezTo>
                  <a:cubicBezTo>
                    <a:pt x="926641" y="10403305"/>
                    <a:pt x="932656" y="10387263"/>
                    <a:pt x="938672" y="10371221"/>
                  </a:cubicBezTo>
                </a:path>
              </a:pathLst>
            </a:custGeom>
            <a:noFill/>
            <a:ln w="9360">
              <a:solidFill>
                <a:srgbClr val="FFCC99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ru-RU">
                <a:solidFill>
                  <a:prstClr val="white"/>
                </a:solidFill>
                <a:latin typeface="Arial" charset="0"/>
                <a:ea typeface="Microsoft YaHei" pitchFamily="34" charset="-122"/>
              </a:endParaRPr>
            </a:p>
          </p:txBody>
        </p:sp>
        <p:sp>
          <p:nvSpPr>
            <p:cNvPr id="20488" name="Freeform 6"/>
            <p:cNvSpPr>
              <a:spLocks noChangeArrowheads="1"/>
            </p:cNvSpPr>
            <p:nvPr/>
          </p:nvSpPr>
          <p:spPr bwMode="auto">
            <a:xfrm>
              <a:off x="180" y="-12"/>
              <a:ext cx="540" cy="7191"/>
            </a:xfrm>
            <a:custGeom>
              <a:avLst/>
              <a:gdLst>
                <a:gd name="T0" fmla="*/ 0 w 938672"/>
                <a:gd name="T1" fmla="*/ 0 h 10380482"/>
                <a:gd name="T2" fmla="*/ 0 w 938672"/>
                <a:gd name="T3" fmla="*/ 0 h 10380482"/>
                <a:gd name="T4" fmla="*/ 0 w 938672"/>
                <a:gd name="T5" fmla="*/ 0 h 10380482"/>
                <a:gd name="T6" fmla="*/ 0 w 938672"/>
                <a:gd name="T7" fmla="*/ 0 h 10380482"/>
                <a:gd name="T8" fmla="*/ 0 w 938672"/>
                <a:gd name="T9" fmla="*/ 0 h 10380482"/>
                <a:gd name="T10" fmla="*/ 0 w 938672"/>
                <a:gd name="T11" fmla="*/ 0 h 10380482"/>
                <a:gd name="T12" fmla="*/ 0 w 938672"/>
                <a:gd name="T13" fmla="*/ 0 h 10380482"/>
                <a:gd name="T14" fmla="*/ 0 w 938672"/>
                <a:gd name="T15" fmla="*/ 0 h 10380482"/>
                <a:gd name="T16" fmla="*/ 0 w 938672"/>
                <a:gd name="T17" fmla="*/ 0 h 10380482"/>
                <a:gd name="T18" fmla="*/ 0 w 938672"/>
                <a:gd name="T19" fmla="*/ 0 h 10380482"/>
                <a:gd name="T20" fmla="*/ 0 w 938672"/>
                <a:gd name="T21" fmla="*/ 0 h 1038048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38672" h="10380482">
                  <a:moveTo>
                    <a:pt x="209" y="0"/>
                  </a:moveTo>
                  <a:cubicBezTo>
                    <a:pt x="108493" y="144379"/>
                    <a:pt x="216778" y="288758"/>
                    <a:pt x="216778" y="529390"/>
                  </a:cubicBezTo>
                  <a:cubicBezTo>
                    <a:pt x="216778" y="770022"/>
                    <a:pt x="-7812" y="1126959"/>
                    <a:pt x="209" y="1443790"/>
                  </a:cubicBezTo>
                  <a:cubicBezTo>
                    <a:pt x="8230" y="1760621"/>
                    <a:pt x="260894" y="2041358"/>
                    <a:pt x="264904" y="2430379"/>
                  </a:cubicBezTo>
                  <a:cubicBezTo>
                    <a:pt x="268915" y="2819400"/>
                    <a:pt x="-27865" y="3348790"/>
                    <a:pt x="24272" y="3777916"/>
                  </a:cubicBezTo>
                  <a:cubicBezTo>
                    <a:pt x="76409" y="4207042"/>
                    <a:pt x="561683" y="4467727"/>
                    <a:pt x="577725" y="5005137"/>
                  </a:cubicBezTo>
                  <a:cubicBezTo>
                    <a:pt x="593767" y="5542548"/>
                    <a:pt x="116514" y="6509084"/>
                    <a:pt x="120525" y="7002379"/>
                  </a:cubicBezTo>
                  <a:cubicBezTo>
                    <a:pt x="124536" y="7495674"/>
                    <a:pt x="573714" y="7579895"/>
                    <a:pt x="601788" y="7964905"/>
                  </a:cubicBezTo>
                  <a:cubicBezTo>
                    <a:pt x="629862" y="8349915"/>
                    <a:pt x="252872" y="8935453"/>
                    <a:pt x="288967" y="9312442"/>
                  </a:cubicBezTo>
                  <a:cubicBezTo>
                    <a:pt x="325062" y="9689431"/>
                    <a:pt x="710073" y="10050379"/>
                    <a:pt x="818357" y="10226842"/>
                  </a:cubicBezTo>
                  <a:cubicBezTo>
                    <a:pt x="926641" y="10403305"/>
                    <a:pt x="932656" y="10387263"/>
                    <a:pt x="938672" y="10371221"/>
                  </a:cubicBezTo>
                </a:path>
              </a:pathLst>
            </a:custGeom>
            <a:noFill/>
            <a:ln w="9360">
              <a:solidFill>
                <a:srgbClr val="FFCC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ru-RU">
                <a:solidFill>
                  <a:prstClr val="white"/>
                </a:solidFill>
                <a:latin typeface="Arial" charset="0"/>
                <a:ea typeface="Microsoft YaHei" pitchFamily="34" charset="-122"/>
              </a:endParaRPr>
            </a:p>
          </p:txBody>
        </p:sp>
        <p:sp>
          <p:nvSpPr>
            <p:cNvPr id="20489" name="Freeform 7"/>
            <p:cNvSpPr>
              <a:spLocks noChangeArrowheads="1"/>
            </p:cNvSpPr>
            <p:nvPr/>
          </p:nvSpPr>
          <p:spPr bwMode="auto">
            <a:xfrm>
              <a:off x="60" y="-12"/>
              <a:ext cx="540" cy="7191"/>
            </a:xfrm>
            <a:custGeom>
              <a:avLst/>
              <a:gdLst>
                <a:gd name="T0" fmla="*/ 0 w 938672"/>
                <a:gd name="T1" fmla="*/ 0 h 10380482"/>
                <a:gd name="T2" fmla="*/ 0 w 938672"/>
                <a:gd name="T3" fmla="*/ 0 h 10380482"/>
                <a:gd name="T4" fmla="*/ 0 w 938672"/>
                <a:gd name="T5" fmla="*/ 0 h 10380482"/>
                <a:gd name="T6" fmla="*/ 0 w 938672"/>
                <a:gd name="T7" fmla="*/ 0 h 10380482"/>
                <a:gd name="T8" fmla="*/ 0 w 938672"/>
                <a:gd name="T9" fmla="*/ 0 h 10380482"/>
                <a:gd name="T10" fmla="*/ 0 w 938672"/>
                <a:gd name="T11" fmla="*/ 0 h 10380482"/>
                <a:gd name="T12" fmla="*/ 0 w 938672"/>
                <a:gd name="T13" fmla="*/ 0 h 10380482"/>
                <a:gd name="T14" fmla="*/ 0 w 938672"/>
                <a:gd name="T15" fmla="*/ 0 h 10380482"/>
                <a:gd name="T16" fmla="*/ 0 w 938672"/>
                <a:gd name="T17" fmla="*/ 0 h 10380482"/>
                <a:gd name="T18" fmla="*/ 0 w 938672"/>
                <a:gd name="T19" fmla="*/ 0 h 10380482"/>
                <a:gd name="T20" fmla="*/ 0 w 938672"/>
                <a:gd name="T21" fmla="*/ 0 h 1038048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38672" h="10380482">
                  <a:moveTo>
                    <a:pt x="209" y="0"/>
                  </a:moveTo>
                  <a:cubicBezTo>
                    <a:pt x="108493" y="144379"/>
                    <a:pt x="216778" y="288758"/>
                    <a:pt x="216778" y="529390"/>
                  </a:cubicBezTo>
                  <a:cubicBezTo>
                    <a:pt x="216778" y="770022"/>
                    <a:pt x="-7812" y="1126959"/>
                    <a:pt x="209" y="1443790"/>
                  </a:cubicBezTo>
                  <a:cubicBezTo>
                    <a:pt x="8230" y="1760621"/>
                    <a:pt x="260894" y="2041358"/>
                    <a:pt x="264904" y="2430379"/>
                  </a:cubicBezTo>
                  <a:cubicBezTo>
                    <a:pt x="268915" y="2819400"/>
                    <a:pt x="-27865" y="3348790"/>
                    <a:pt x="24272" y="3777916"/>
                  </a:cubicBezTo>
                  <a:cubicBezTo>
                    <a:pt x="76409" y="4207042"/>
                    <a:pt x="561683" y="4467727"/>
                    <a:pt x="577725" y="5005137"/>
                  </a:cubicBezTo>
                  <a:cubicBezTo>
                    <a:pt x="593767" y="5542548"/>
                    <a:pt x="116514" y="6509084"/>
                    <a:pt x="120525" y="7002379"/>
                  </a:cubicBezTo>
                  <a:cubicBezTo>
                    <a:pt x="124536" y="7495674"/>
                    <a:pt x="573714" y="7579895"/>
                    <a:pt x="601788" y="7964905"/>
                  </a:cubicBezTo>
                  <a:cubicBezTo>
                    <a:pt x="629862" y="8349915"/>
                    <a:pt x="252872" y="8935453"/>
                    <a:pt x="288967" y="9312442"/>
                  </a:cubicBezTo>
                  <a:cubicBezTo>
                    <a:pt x="325062" y="9689431"/>
                    <a:pt x="710073" y="10050379"/>
                    <a:pt x="818357" y="10226842"/>
                  </a:cubicBezTo>
                  <a:cubicBezTo>
                    <a:pt x="926641" y="10403305"/>
                    <a:pt x="932656" y="10387263"/>
                    <a:pt x="938672" y="10371221"/>
                  </a:cubicBezTo>
                </a:path>
              </a:pathLst>
            </a:custGeom>
            <a:noFill/>
            <a:ln w="9360">
              <a:solidFill>
                <a:srgbClr val="FF99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ru-RU">
                <a:solidFill>
                  <a:prstClr val="white"/>
                </a:solidFill>
                <a:latin typeface="Arial" charset="0"/>
                <a:ea typeface="Microsoft YaHei" pitchFamily="34" charset="-122"/>
              </a:endParaRPr>
            </a:p>
          </p:txBody>
        </p:sp>
      </p:grpSp>
      <p:sp>
        <p:nvSpPr>
          <p:cNvPr id="20483" name="Rectangle 8"/>
          <p:cNvSpPr>
            <a:spLocks noChangeArrowheads="1"/>
          </p:cNvSpPr>
          <p:nvPr/>
        </p:nvSpPr>
        <p:spPr bwMode="auto">
          <a:xfrm>
            <a:off x="1403350" y="260350"/>
            <a:ext cx="7740650" cy="792163"/>
          </a:xfrm>
          <a:prstGeom prst="rect">
            <a:avLst/>
          </a:prstGeom>
          <a:solidFill>
            <a:srgbClr val="FF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ru-RU" altLang="ru-RU" sz="3600" dirty="0" smtClean="0">
                <a:solidFill>
                  <a:prstClr val="white"/>
                </a:solidFill>
                <a:latin typeface="Arial" charset="0"/>
                <a:ea typeface="Microsoft YaHei" pitchFamily="34" charset="-122"/>
              </a:rPr>
              <a:t>СТРУКТУРНЫЕ ЭЛЕМЕНТЫ:</a:t>
            </a:r>
            <a:endParaRPr lang="ru-RU" altLang="ru-RU" sz="3600" dirty="0">
              <a:solidFill>
                <a:prstClr val="white"/>
              </a:solidFill>
              <a:latin typeface="Arial" charset="0"/>
              <a:ea typeface="Microsoft YaHei" pitchFamily="34" charset="-122"/>
            </a:endParaRPr>
          </a:p>
        </p:txBody>
      </p:sp>
      <p:sp>
        <p:nvSpPr>
          <p:cNvPr id="20484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 eaLnBrk="1" hangingPunct="1">
              <a:buFont typeface="Arial" charset="0"/>
              <a:buChar char="•"/>
            </a:pPr>
            <a:r>
              <a:rPr lang="ru-RU" altLang="ru-RU" dirty="0" smtClean="0"/>
              <a:t>особенности региональной экономики,</a:t>
            </a:r>
          </a:p>
          <a:p>
            <a:pPr marL="457200" indent="-457200" eaLnBrk="1" hangingPunct="1">
              <a:buFont typeface="Arial" charset="0"/>
              <a:buChar char="•"/>
            </a:pPr>
            <a:r>
              <a:rPr lang="ru-RU" altLang="ru-RU" dirty="0" smtClean="0"/>
              <a:t>эмоциональная привлекательность, </a:t>
            </a:r>
          </a:p>
          <a:p>
            <a:pPr marL="457200" indent="-457200" eaLnBrk="1" hangingPunct="1">
              <a:buFont typeface="Arial" charset="0"/>
              <a:buChar char="•"/>
            </a:pPr>
            <a:r>
              <a:rPr lang="ru-RU" altLang="ru-RU" dirty="0" smtClean="0"/>
              <a:t>качество отношений с партнерами, </a:t>
            </a:r>
          </a:p>
          <a:p>
            <a:pPr marL="457200" indent="-457200" eaLnBrk="1" hangingPunct="1">
              <a:buFont typeface="Arial" charset="0"/>
              <a:buChar char="•"/>
            </a:pPr>
            <a:r>
              <a:rPr lang="ru-RU" altLang="ru-RU" dirty="0" smtClean="0"/>
              <a:t>репутация руководства, </a:t>
            </a:r>
          </a:p>
          <a:p>
            <a:pPr marL="457200" indent="-457200" eaLnBrk="1" hangingPunct="1">
              <a:buFont typeface="Arial" charset="0"/>
              <a:buChar char="•"/>
            </a:pPr>
            <a:r>
              <a:rPr lang="ru-RU" altLang="ru-RU" dirty="0" smtClean="0"/>
              <a:t>социальная ответственность, </a:t>
            </a:r>
          </a:p>
          <a:p>
            <a:pPr marL="457200" indent="-457200" eaLnBrk="1" hangingPunct="1">
              <a:buFont typeface="Arial" charset="0"/>
              <a:buChar char="•"/>
            </a:pPr>
            <a:r>
              <a:rPr lang="ru-RU" altLang="ru-RU" dirty="0" smtClean="0"/>
              <a:t>финансово-экономические показатели, </a:t>
            </a:r>
          </a:p>
          <a:p>
            <a:pPr marL="457200" indent="-457200" eaLnBrk="1" hangingPunct="1">
              <a:buFont typeface="Arial" charset="0"/>
              <a:buChar char="•"/>
            </a:pPr>
            <a:r>
              <a:rPr lang="ru-RU" altLang="ru-RU" dirty="0" smtClean="0"/>
              <a:t>инвестиционная привлекательность </a:t>
            </a:r>
            <a:endParaRPr lang="ru-RU" altLang="ru-RU" b="1" dirty="0" smtClean="0"/>
          </a:p>
        </p:txBody>
      </p:sp>
    </p:spTree>
    <p:extLst>
      <p:ext uri="{BB962C8B-B14F-4D97-AF65-F5344CB8AC3E}">
        <p14:creationId xmlns:p14="http://schemas.microsoft.com/office/powerpoint/2010/main" val="3775864189"/>
      </p:ext>
    </p:extLst>
  </p:cSld>
  <p:clrMapOvr>
    <a:masterClrMapping/>
  </p:clrMapOvr>
  <p:transition spd="slow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ChangeArrowheads="1"/>
          </p:cNvSpPr>
          <p:nvPr/>
        </p:nvSpPr>
        <p:spPr bwMode="auto">
          <a:xfrm>
            <a:off x="828675" y="260350"/>
            <a:ext cx="8315325" cy="792163"/>
          </a:xfrm>
          <a:prstGeom prst="rect">
            <a:avLst/>
          </a:prstGeom>
          <a:solidFill>
            <a:srgbClr val="FF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ru-RU" altLang="ru-RU" sz="3000" b="1" dirty="0">
                <a:solidFill>
                  <a:prstClr val="white"/>
                </a:solidFill>
                <a:latin typeface="Arial" charset="0"/>
                <a:ea typeface="Microsoft YaHei" pitchFamily="34" charset="-122"/>
              </a:rPr>
              <a:t>Модель </a:t>
            </a:r>
            <a:r>
              <a:rPr lang="ru-RU" altLang="ru-RU" sz="3000" b="1" dirty="0" err="1">
                <a:solidFill>
                  <a:prstClr val="white"/>
                </a:solidFill>
                <a:latin typeface="Arial" charset="0"/>
                <a:ea typeface="Microsoft YaHei" pitchFamily="34" charset="-122"/>
              </a:rPr>
              <a:t>Л.Э.Старостовой</a:t>
            </a:r>
            <a:endParaRPr lang="ru-RU" altLang="ru-RU" sz="3000" b="1" dirty="0">
              <a:solidFill>
                <a:prstClr val="white"/>
              </a:solidFill>
              <a:latin typeface="Arial" charset="0"/>
              <a:ea typeface="Microsoft YaHei" pitchFamily="34" charset="-122"/>
            </a:endParaRPr>
          </a:p>
        </p:txBody>
      </p:sp>
      <p:grpSp>
        <p:nvGrpSpPr>
          <p:cNvPr id="15363" name="Group 4"/>
          <p:cNvGrpSpPr>
            <a:grpSpLocks/>
          </p:cNvGrpSpPr>
          <p:nvPr/>
        </p:nvGrpSpPr>
        <p:grpSpPr bwMode="auto">
          <a:xfrm>
            <a:off x="28575" y="-19050"/>
            <a:ext cx="1228725" cy="11415713"/>
            <a:chOff x="18" y="-12"/>
            <a:chExt cx="774" cy="7191"/>
          </a:xfrm>
        </p:grpSpPr>
        <p:sp>
          <p:nvSpPr>
            <p:cNvPr id="15367" name="Freeform 5"/>
            <p:cNvSpPr>
              <a:spLocks noChangeArrowheads="1"/>
            </p:cNvSpPr>
            <p:nvPr/>
          </p:nvSpPr>
          <p:spPr bwMode="auto">
            <a:xfrm>
              <a:off x="102" y="-12"/>
              <a:ext cx="540" cy="7191"/>
            </a:xfrm>
            <a:custGeom>
              <a:avLst/>
              <a:gdLst>
                <a:gd name="T0" fmla="*/ 0 w 938672"/>
                <a:gd name="T1" fmla="*/ 0 h 10380482"/>
                <a:gd name="T2" fmla="*/ 0 w 938672"/>
                <a:gd name="T3" fmla="*/ 0 h 10380482"/>
                <a:gd name="T4" fmla="*/ 0 w 938672"/>
                <a:gd name="T5" fmla="*/ 0 h 10380482"/>
                <a:gd name="T6" fmla="*/ 0 w 938672"/>
                <a:gd name="T7" fmla="*/ 0 h 10380482"/>
                <a:gd name="T8" fmla="*/ 0 w 938672"/>
                <a:gd name="T9" fmla="*/ 0 h 10380482"/>
                <a:gd name="T10" fmla="*/ 0 w 938672"/>
                <a:gd name="T11" fmla="*/ 0 h 10380482"/>
                <a:gd name="T12" fmla="*/ 0 w 938672"/>
                <a:gd name="T13" fmla="*/ 0 h 10380482"/>
                <a:gd name="T14" fmla="*/ 0 w 938672"/>
                <a:gd name="T15" fmla="*/ 0 h 10380482"/>
                <a:gd name="T16" fmla="*/ 0 w 938672"/>
                <a:gd name="T17" fmla="*/ 0 h 10380482"/>
                <a:gd name="T18" fmla="*/ 0 w 938672"/>
                <a:gd name="T19" fmla="*/ 0 h 10380482"/>
                <a:gd name="T20" fmla="*/ 0 w 938672"/>
                <a:gd name="T21" fmla="*/ 0 h 1038048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38672" h="10380482">
                  <a:moveTo>
                    <a:pt x="209" y="0"/>
                  </a:moveTo>
                  <a:cubicBezTo>
                    <a:pt x="108493" y="144379"/>
                    <a:pt x="216778" y="288758"/>
                    <a:pt x="216778" y="529390"/>
                  </a:cubicBezTo>
                  <a:cubicBezTo>
                    <a:pt x="216778" y="770022"/>
                    <a:pt x="-7812" y="1126959"/>
                    <a:pt x="209" y="1443790"/>
                  </a:cubicBezTo>
                  <a:cubicBezTo>
                    <a:pt x="8230" y="1760621"/>
                    <a:pt x="260894" y="2041358"/>
                    <a:pt x="264904" y="2430379"/>
                  </a:cubicBezTo>
                  <a:cubicBezTo>
                    <a:pt x="268915" y="2819400"/>
                    <a:pt x="-27865" y="3348790"/>
                    <a:pt x="24272" y="3777916"/>
                  </a:cubicBezTo>
                  <a:cubicBezTo>
                    <a:pt x="76409" y="4207042"/>
                    <a:pt x="561683" y="4467727"/>
                    <a:pt x="577725" y="5005137"/>
                  </a:cubicBezTo>
                  <a:cubicBezTo>
                    <a:pt x="593767" y="5542548"/>
                    <a:pt x="116514" y="6509084"/>
                    <a:pt x="120525" y="7002379"/>
                  </a:cubicBezTo>
                  <a:cubicBezTo>
                    <a:pt x="124536" y="7495674"/>
                    <a:pt x="573714" y="7579895"/>
                    <a:pt x="601788" y="7964905"/>
                  </a:cubicBezTo>
                  <a:cubicBezTo>
                    <a:pt x="629862" y="8349915"/>
                    <a:pt x="252872" y="8935453"/>
                    <a:pt x="288967" y="9312442"/>
                  </a:cubicBezTo>
                  <a:cubicBezTo>
                    <a:pt x="325062" y="9689431"/>
                    <a:pt x="710073" y="10050379"/>
                    <a:pt x="818357" y="10226842"/>
                  </a:cubicBezTo>
                  <a:cubicBezTo>
                    <a:pt x="926641" y="10403305"/>
                    <a:pt x="932656" y="10387263"/>
                    <a:pt x="938672" y="10371221"/>
                  </a:cubicBezTo>
                </a:path>
              </a:pathLst>
            </a:custGeom>
            <a:noFill/>
            <a:ln w="9360">
              <a:solidFill>
                <a:srgbClr val="FF66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ru-RU">
                <a:solidFill>
                  <a:prstClr val="white"/>
                </a:solidFill>
                <a:latin typeface="Arial" charset="0"/>
                <a:ea typeface="Microsoft YaHei" pitchFamily="34" charset="-122"/>
              </a:endParaRPr>
            </a:p>
          </p:txBody>
        </p:sp>
        <p:sp>
          <p:nvSpPr>
            <p:cNvPr id="15368" name="Freeform 6"/>
            <p:cNvSpPr>
              <a:spLocks noChangeArrowheads="1"/>
            </p:cNvSpPr>
            <p:nvPr/>
          </p:nvSpPr>
          <p:spPr bwMode="auto">
            <a:xfrm>
              <a:off x="18" y="-12"/>
              <a:ext cx="540" cy="7191"/>
            </a:xfrm>
            <a:custGeom>
              <a:avLst/>
              <a:gdLst>
                <a:gd name="T0" fmla="*/ 0 w 938672"/>
                <a:gd name="T1" fmla="*/ 0 h 10380482"/>
                <a:gd name="T2" fmla="*/ 0 w 938672"/>
                <a:gd name="T3" fmla="*/ 0 h 10380482"/>
                <a:gd name="T4" fmla="*/ 0 w 938672"/>
                <a:gd name="T5" fmla="*/ 0 h 10380482"/>
                <a:gd name="T6" fmla="*/ 0 w 938672"/>
                <a:gd name="T7" fmla="*/ 0 h 10380482"/>
                <a:gd name="T8" fmla="*/ 0 w 938672"/>
                <a:gd name="T9" fmla="*/ 0 h 10380482"/>
                <a:gd name="T10" fmla="*/ 0 w 938672"/>
                <a:gd name="T11" fmla="*/ 0 h 10380482"/>
                <a:gd name="T12" fmla="*/ 0 w 938672"/>
                <a:gd name="T13" fmla="*/ 0 h 10380482"/>
                <a:gd name="T14" fmla="*/ 0 w 938672"/>
                <a:gd name="T15" fmla="*/ 0 h 10380482"/>
                <a:gd name="T16" fmla="*/ 0 w 938672"/>
                <a:gd name="T17" fmla="*/ 0 h 10380482"/>
                <a:gd name="T18" fmla="*/ 0 w 938672"/>
                <a:gd name="T19" fmla="*/ 0 h 10380482"/>
                <a:gd name="T20" fmla="*/ 0 w 938672"/>
                <a:gd name="T21" fmla="*/ 0 h 1038048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38672" h="10380482">
                  <a:moveTo>
                    <a:pt x="209" y="0"/>
                  </a:moveTo>
                  <a:cubicBezTo>
                    <a:pt x="108493" y="144379"/>
                    <a:pt x="216778" y="288758"/>
                    <a:pt x="216778" y="529390"/>
                  </a:cubicBezTo>
                  <a:cubicBezTo>
                    <a:pt x="216778" y="770022"/>
                    <a:pt x="-7812" y="1126959"/>
                    <a:pt x="209" y="1443790"/>
                  </a:cubicBezTo>
                  <a:cubicBezTo>
                    <a:pt x="8230" y="1760621"/>
                    <a:pt x="260894" y="2041358"/>
                    <a:pt x="264904" y="2430379"/>
                  </a:cubicBezTo>
                  <a:cubicBezTo>
                    <a:pt x="268915" y="2819400"/>
                    <a:pt x="-27865" y="3348790"/>
                    <a:pt x="24272" y="3777916"/>
                  </a:cubicBezTo>
                  <a:cubicBezTo>
                    <a:pt x="76409" y="4207042"/>
                    <a:pt x="561683" y="4467727"/>
                    <a:pt x="577725" y="5005137"/>
                  </a:cubicBezTo>
                  <a:cubicBezTo>
                    <a:pt x="593767" y="5542548"/>
                    <a:pt x="116514" y="6509084"/>
                    <a:pt x="120525" y="7002379"/>
                  </a:cubicBezTo>
                  <a:cubicBezTo>
                    <a:pt x="124536" y="7495674"/>
                    <a:pt x="573714" y="7579895"/>
                    <a:pt x="601788" y="7964905"/>
                  </a:cubicBezTo>
                  <a:cubicBezTo>
                    <a:pt x="629862" y="8349915"/>
                    <a:pt x="252872" y="8935453"/>
                    <a:pt x="288967" y="9312442"/>
                  </a:cubicBezTo>
                  <a:cubicBezTo>
                    <a:pt x="325062" y="9689431"/>
                    <a:pt x="710073" y="10050379"/>
                    <a:pt x="818357" y="10226842"/>
                  </a:cubicBezTo>
                  <a:cubicBezTo>
                    <a:pt x="926641" y="10403305"/>
                    <a:pt x="932656" y="10387263"/>
                    <a:pt x="938672" y="10371221"/>
                  </a:cubicBezTo>
                </a:path>
              </a:pathLst>
            </a:custGeom>
            <a:noFill/>
            <a:ln w="9360">
              <a:solidFill>
                <a:srgbClr val="99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ru-RU">
                <a:solidFill>
                  <a:prstClr val="white"/>
                </a:solidFill>
                <a:latin typeface="Arial" charset="0"/>
                <a:ea typeface="Microsoft YaHei" pitchFamily="34" charset="-122"/>
              </a:endParaRPr>
            </a:p>
          </p:txBody>
        </p:sp>
        <p:sp>
          <p:nvSpPr>
            <p:cNvPr id="15369" name="Freeform 7"/>
            <p:cNvSpPr>
              <a:spLocks noChangeArrowheads="1"/>
            </p:cNvSpPr>
            <p:nvPr/>
          </p:nvSpPr>
          <p:spPr bwMode="auto">
            <a:xfrm>
              <a:off x="252" y="-12"/>
              <a:ext cx="540" cy="7191"/>
            </a:xfrm>
            <a:custGeom>
              <a:avLst/>
              <a:gdLst>
                <a:gd name="T0" fmla="*/ 0 w 938672"/>
                <a:gd name="T1" fmla="*/ 0 h 10380482"/>
                <a:gd name="T2" fmla="*/ 0 w 938672"/>
                <a:gd name="T3" fmla="*/ 0 h 10380482"/>
                <a:gd name="T4" fmla="*/ 0 w 938672"/>
                <a:gd name="T5" fmla="*/ 0 h 10380482"/>
                <a:gd name="T6" fmla="*/ 0 w 938672"/>
                <a:gd name="T7" fmla="*/ 0 h 10380482"/>
                <a:gd name="T8" fmla="*/ 0 w 938672"/>
                <a:gd name="T9" fmla="*/ 0 h 10380482"/>
                <a:gd name="T10" fmla="*/ 0 w 938672"/>
                <a:gd name="T11" fmla="*/ 0 h 10380482"/>
                <a:gd name="T12" fmla="*/ 0 w 938672"/>
                <a:gd name="T13" fmla="*/ 0 h 10380482"/>
                <a:gd name="T14" fmla="*/ 0 w 938672"/>
                <a:gd name="T15" fmla="*/ 0 h 10380482"/>
                <a:gd name="T16" fmla="*/ 0 w 938672"/>
                <a:gd name="T17" fmla="*/ 0 h 10380482"/>
                <a:gd name="T18" fmla="*/ 0 w 938672"/>
                <a:gd name="T19" fmla="*/ 0 h 10380482"/>
                <a:gd name="T20" fmla="*/ 0 w 938672"/>
                <a:gd name="T21" fmla="*/ 0 h 1038048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38672" h="10380482">
                  <a:moveTo>
                    <a:pt x="209" y="0"/>
                  </a:moveTo>
                  <a:cubicBezTo>
                    <a:pt x="108493" y="144379"/>
                    <a:pt x="216778" y="288758"/>
                    <a:pt x="216778" y="529390"/>
                  </a:cubicBezTo>
                  <a:cubicBezTo>
                    <a:pt x="216778" y="770022"/>
                    <a:pt x="-7812" y="1126959"/>
                    <a:pt x="209" y="1443790"/>
                  </a:cubicBezTo>
                  <a:cubicBezTo>
                    <a:pt x="8230" y="1760621"/>
                    <a:pt x="260894" y="2041358"/>
                    <a:pt x="264904" y="2430379"/>
                  </a:cubicBezTo>
                  <a:cubicBezTo>
                    <a:pt x="268915" y="2819400"/>
                    <a:pt x="-27865" y="3348790"/>
                    <a:pt x="24272" y="3777916"/>
                  </a:cubicBezTo>
                  <a:cubicBezTo>
                    <a:pt x="76409" y="4207042"/>
                    <a:pt x="561683" y="4467727"/>
                    <a:pt x="577725" y="5005137"/>
                  </a:cubicBezTo>
                  <a:cubicBezTo>
                    <a:pt x="593767" y="5542548"/>
                    <a:pt x="116514" y="6509084"/>
                    <a:pt x="120525" y="7002379"/>
                  </a:cubicBezTo>
                  <a:cubicBezTo>
                    <a:pt x="124536" y="7495674"/>
                    <a:pt x="573714" y="7579895"/>
                    <a:pt x="601788" y="7964905"/>
                  </a:cubicBezTo>
                  <a:cubicBezTo>
                    <a:pt x="629862" y="8349915"/>
                    <a:pt x="252872" y="8935453"/>
                    <a:pt x="288967" y="9312442"/>
                  </a:cubicBezTo>
                  <a:cubicBezTo>
                    <a:pt x="325062" y="9689431"/>
                    <a:pt x="710073" y="10050379"/>
                    <a:pt x="818357" y="10226842"/>
                  </a:cubicBezTo>
                  <a:cubicBezTo>
                    <a:pt x="926641" y="10403305"/>
                    <a:pt x="932656" y="10387263"/>
                    <a:pt x="938672" y="10371221"/>
                  </a:cubicBezTo>
                </a:path>
              </a:pathLst>
            </a:custGeom>
            <a:noFill/>
            <a:ln w="9360">
              <a:solidFill>
                <a:srgbClr val="FFCC99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ru-RU">
                <a:solidFill>
                  <a:prstClr val="white"/>
                </a:solidFill>
                <a:latin typeface="Arial" charset="0"/>
                <a:ea typeface="Microsoft YaHei" pitchFamily="34" charset="-122"/>
              </a:endParaRPr>
            </a:p>
          </p:txBody>
        </p:sp>
        <p:sp>
          <p:nvSpPr>
            <p:cNvPr id="15370" name="Freeform 8"/>
            <p:cNvSpPr>
              <a:spLocks noChangeArrowheads="1"/>
            </p:cNvSpPr>
            <p:nvPr/>
          </p:nvSpPr>
          <p:spPr bwMode="auto">
            <a:xfrm>
              <a:off x="180" y="-12"/>
              <a:ext cx="540" cy="7191"/>
            </a:xfrm>
            <a:custGeom>
              <a:avLst/>
              <a:gdLst>
                <a:gd name="T0" fmla="*/ 0 w 938672"/>
                <a:gd name="T1" fmla="*/ 0 h 10380482"/>
                <a:gd name="T2" fmla="*/ 0 w 938672"/>
                <a:gd name="T3" fmla="*/ 0 h 10380482"/>
                <a:gd name="T4" fmla="*/ 0 w 938672"/>
                <a:gd name="T5" fmla="*/ 0 h 10380482"/>
                <a:gd name="T6" fmla="*/ 0 w 938672"/>
                <a:gd name="T7" fmla="*/ 0 h 10380482"/>
                <a:gd name="T8" fmla="*/ 0 w 938672"/>
                <a:gd name="T9" fmla="*/ 0 h 10380482"/>
                <a:gd name="T10" fmla="*/ 0 w 938672"/>
                <a:gd name="T11" fmla="*/ 0 h 10380482"/>
                <a:gd name="T12" fmla="*/ 0 w 938672"/>
                <a:gd name="T13" fmla="*/ 0 h 10380482"/>
                <a:gd name="T14" fmla="*/ 0 w 938672"/>
                <a:gd name="T15" fmla="*/ 0 h 10380482"/>
                <a:gd name="T16" fmla="*/ 0 w 938672"/>
                <a:gd name="T17" fmla="*/ 0 h 10380482"/>
                <a:gd name="T18" fmla="*/ 0 w 938672"/>
                <a:gd name="T19" fmla="*/ 0 h 10380482"/>
                <a:gd name="T20" fmla="*/ 0 w 938672"/>
                <a:gd name="T21" fmla="*/ 0 h 1038048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38672" h="10380482">
                  <a:moveTo>
                    <a:pt x="209" y="0"/>
                  </a:moveTo>
                  <a:cubicBezTo>
                    <a:pt x="108493" y="144379"/>
                    <a:pt x="216778" y="288758"/>
                    <a:pt x="216778" y="529390"/>
                  </a:cubicBezTo>
                  <a:cubicBezTo>
                    <a:pt x="216778" y="770022"/>
                    <a:pt x="-7812" y="1126959"/>
                    <a:pt x="209" y="1443790"/>
                  </a:cubicBezTo>
                  <a:cubicBezTo>
                    <a:pt x="8230" y="1760621"/>
                    <a:pt x="260894" y="2041358"/>
                    <a:pt x="264904" y="2430379"/>
                  </a:cubicBezTo>
                  <a:cubicBezTo>
                    <a:pt x="268915" y="2819400"/>
                    <a:pt x="-27865" y="3348790"/>
                    <a:pt x="24272" y="3777916"/>
                  </a:cubicBezTo>
                  <a:cubicBezTo>
                    <a:pt x="76409" y="4207042"/>
                    <a:pt x="561683" y="4467727"/>
                    <a:pt x="577725" y="5005137"/>
                  </a:cubicBezTo>
                  <a:cubicBezTo>
                    <a:pt x="593767" y="5542548"/>
                    <a:pt x="116514" y="6509084"/>
                    <a:pt x="120525" y="7002379"/>
                  </a:cubicBezTo>
                  <a:cubicBezTo>
                    <a:pt x="124536" y="7495674"/>
                    <a:pt x="573714" y="7579895"/>
                    <a:pt x="601788" y="7964905"/>
                  </a:cubicBezTo>
                  <a:cubicBezTo>
                    <a:pt x="629862" y="8349915"/>
                    <a:pt x="252872" y="8935453"/>
                    <a:pt x="288967" y="9312442"/>
                  </a:cubicBezTo>
                  <a:cubicBezTo>
                    <a:pt x="325062" y="9689431"/>
                    <a:pt x="710073" y="10050379"/>
                    <a:pt x="818357" y="10226842"/>
                  </a:cubicBezTo>
                  <a:cubicBezTo>
                    <a:pt x="926641" y="10403305"/>
                    <a:pt x="932656" y="10387263"/>
                    <a:pt x="938672" y="10371221"/>
                  </a:cubicBezTo>
                </a:path>
              </a:pathLst>
            </a:custGeom>
            <a:noFill/>
            <a:ln w="9360">
              <a:solidFill>
                <a:srgbClr val="FFCC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ru-RU">
                <a:solidFill>
                  <a:prstClr val="white"/>
                </a:solidFill>
                <a:latin typeface="Arial" charset="0"/>
                <a:ea typeface="Microsoft YaHei" pitchFamily="34" charset="-122"/>
              </a:endParaRPr>
            </a:p>
          </p:txBody>
        </p:sp>
        <p:sp>
          <p:nvSpPr>
            <p:cNvPr id="15371" name="Freeform 9"/>
            <p:cNvSpPr>
              <a:spLocks noChangeArrowheads="1"/>
            </p:cNvSpPr>
            <p:nvPr/>
          </p:nvSpPr>
          <p:spPr bwMode="auto">
            <a:xfrm>
              <a:off x="60" y="-12"/>
              <a:ext cx="540" cy="7191"/>
            </a:xfrm>
            <a:custGeom>
              <a:avLst/>
              <a:gdLst>
                <a:gd name="T0" fmla="*/ 0 w 938672"/>
                <a:gd name="T1" fmla="*/ 0 h 10380482"/>
                <a:gd name="T2" fmla="*/ 0 w 938672"/>
                <a:gd name="T3" fmla="*/ 0 h 10380482"/>
                <a:gd name="T4" fmla="*/ 0 w 938672"/>
                <a:gd name="T5" fmla="*/ 0 h 10380482"/>
                <a:gd name="T6" fmla="*/ 0 w 938672"/>
                <a:gd name="T7" fmla="*/ 0 h 10380482"/>
                <a:gd name="T8" fmla="*/ 0 w 938672"/>
                <a:gd name="T9" fmla="*/ 0 h 10380482"/>
                <a:gd name="T10" fmla="*/ 0 w 938672"/>
                <a:gd name="T11" fmla="*/ 0 h 10380482"/>
                <a:gd name="T12" fmla="*/ 0 w 938672"/>
                <a:gd name="T13" fmla="*/ 0 h 10380482"/>
                <a:gd name="T14" fmla="*/ 0 w 938672"/>
                <a:gd name="T15" fmla="*/ 0 h 10380482"/>
                <a:gd name="T16" fmla="*/ 0 w 938672"/>
                <a:gd name="T17" fmla="*/ 0 h 10380482"/>
                <a:gd name="T18" fmla="*/ 0 w 938672"/>
                <a:gd name="T19" fmla="*/ 0 h 10380482"/>
                <a:gd name="T20" fmla="*/ 0 w 938672"/>
                <a:gd name="T21" fmla="*/ 0 h 1038048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38672" h="10380482">
                  <a:moveTo>
                    <a:pt x="209" y="0"/>
                  </a:moveTo>
                  <a:cubicBezTo>
                    <a:pt x="108493" y="144379"/>
                    <a:pt x="216778" y="288758"/>
                    <a:pt x="216778" y="529390"/>
                  </a:cubicBezTo>
                  <a:cubicBezTo>
                    <a:pt x="216778" y="770022"/>
                    <a:pt x="-7812" y="1126959"/>
                    <a:pt x="209" y="1443790"/>
                  </a:cubicBezTo>
                  <a:cubicBezTo>
                    <a:pt x="8230" y="1760621"/>
                    <a:pt x="260894" y="2041358"/>
                    <a:pt x="264904" y="2430379"/>
                  </a:cubicBezTo>
                  <a:cubicBezTo>
                    <a:pt x="268915" y="2819400"/>
                    <a:pt x="-27865" y="3348790"/>
                    <a:pt x="24272" y="3777916"/>
                  </a:cubicBezTo>
                  <a:cubicBezTo>
                    <a:pt x="76409" y="4207042"/>
                    <a:pt x="561683" y="4467727"/>
                    <a:pt x="577725" y="5005137"/>
                  </a:cubicBezTo>
                  <a:cubicBezTo>
                    <a:pt x="593767" y="5542548"/>
                    <a:pt x="116514" y="6509084"/>
                    <a:pt x="120525" y="7002379"/>
                  </a:cubicBezTo>
                  <a:cubicBezTo>
                    <a:pt x="124536" y="7495674"/>
                    <a:pt x="573714" y="7579895"/>
                    <a:pt x="601788" y="7964905"/>
                  </a:cubicBezTo>
                  <a:cubicBezTo>
                    <a:pt x="629862" y="8349915"/>
                    <a:pt x="252872" y="8935453"/>
                    <a:pt x="288967" y="9312442"/>
                  </a:cubicBezTo>
                  <a:cubicBezTo>
                    <a:pt x="325062" y="9689431"/>
                    <a:pt x="710073" y="10050379"/>
                    <a:pt x="818357" y="10226842"/>
                  </a:cubicBezTo>
                  <a:cubicBezTo>
                    <a:pt x="926641" y="10403305"/>
                    <a:pt x="932656" y="10387263"/>
                    <a:pt x="938672" y="10371221"/>
                  </a:cubicBezTo>
                </a:path>
              </a:pathLst>
            </a:custGeom>
            <a:noFill/>
            <a:ln w="9360">
              <a:solidFill>
                <a:srgbClr val="FF99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ru-RU">
                <a:solidFill>
                  <a:prstClr val="white"/>
                </a:solidFill>
                <a:latin typeface="Arial" charset="0"/>
                <a:ea typeface="Microsoft YaHei" pitchFamily="34" charset="-122"/>
              </a:endParaRPr>
            </a:p>
          </p:txBody>
        </p:sp>
      </p:grpSp>
      <p:sp>
        <p:nvSpPr>
          <p:cNvPr id="15364" name="Line 10"/>
          <p:cNvSpPr>
            <a:spLocks noChangeShapeType="1"/>
          </p:cNvSpPr>
          <p:nvPr/>
        </p:nvSpPr>
        <p:spPr bwMode="auto">
          <a:xfrm>
            <a:off x="1258888" y="6451749"/>
            <a:ext cx="7885112" cy="1587"/>
          </a:xfrm>
          <a:prstGeom prst="line">
            <a:avLst/>
          </a:prstGeom>
          <a:noFill/>
          <a:ln w="76320">
            <a:solidFill>
              <a:srgbClr val="FFCC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>
              <a:solidFill>
                <a:prstClr val="white"/>
              </a:solidFill>
              <a:latin typeface="Arial" charset="0"/>
              <a:ea typeface="Microsoft YaHei" pitchFamily="34" charset="-122"/>
            </a:endParaRPr>
          </a:p>
        </p:txBody>
      </p:sp>
      <p:sp>
        <p:nvSpPr>
          <p:cNvPr id="15365" name="Line 11"/>
          <p:cNvSpPr>
            <a:spLocks noChangeShapeType="1"/>
          </p:cNvSpPr>
          <p:nvPr/>
        </p:nvSpPr>
        <p:spPr bwMode="auto">
          <a:xfrm>
            <a:off x="2124075" y="6595765"/>
            <a:ext cx="7019925" cy="1587"/>
          </a:xfrm>
          <a:prstGeom prst="line">
            <a:avLst/>
          </a:prstGeom>
          <a:noFill/>
          <a:ln w="38160">
            <a:solidFill>
              <a:srgbClr val="FFCC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>
              <a:solidFill>
                <a:prstClr val="white"/>
              </a:solidFill>
              <a:latin typeface="Arial" charset="0"/>
              <a:ea typeface="Microsoft YaHei" pitchFamily="34" charset="-122"/>
            </a:endParaRPr>
          </a:p>
        </p:txBody>
      </p:sp>
      <p:sp>
        <p:nvSpPr>
          <p:cNvPr id="15366" name="Объект 2"/>
          <p:cNvSpPr>
            <a:spLocks noGrp="1"/>
          </p:cNvSpPr>
          <p:nvPr>
            <p:ph idx="1"/>
          </p:nvPr>
        </p:nvSpPr>
        <p:spPr>
          <a:xfrm>
            <a:off x="285750" y="1268760"/>
            <a:ext cx="8686800" cy="5070475"/>
          </a:xfrm>
        </p:spPr>
        <p:txBody>
          <a:bodyPr/>
          <a:lstStyle/>
          <a:p>
            <a:pPr eaLnBrk="1" hangingPunct="1"/>
            <a:r>
              <a:rPr lang="ru-RU" altLang="ru-RU" sz="2800" dirty="0" smtClean="0"/>
              <a:t> интегративная модель, предложенная авторами (А. М. </a:t>
            </a:r>
            <a:r>
              <a:rPr lang="ru-RU" altLang="ru-RU" sz="2800" dirty="0" err="1" smtClean="0"/>
              <a:t>Бритвин</a:t>
            </a:r>
            <a:r>
              <a:rPr lang="ru-RU" altLang="ru-RU" sz="2800" dirty="0" smtClean="0"/>
              <a:t>, И. Б. </a:t>
            </a:r>
            <a:r>
              <a:rPr lang="ru-RU" altLang="ru-RU" sz="2800" dirty="0" err="1" smtClean="0"/>
              <a:t>Бритвина</a:t>
            </a:r>
            <a:r>
              <a:rPr lang="ru-RU" altLang="ru-RU" sz="2800" dirty="0" smtClean="0"/>
              <a:t>, Л. Э. </a:t>
            </a:r>
            <a:r>
              <a:rPr lang="ru-RU" altLang="ru-RU" sz="2800" dirty="0" err="1" smtClean="0"/>
              <a:t>Старостова</a:t>
            </a:r>
            <a:r>
              <a:rPr lang="ru-RU" altLang="ru-RU" sz="2800" dirty="0" smtClean="0"/>
              <a:t>) в монографии, опирается на прагматическую модель территориальной идентичности, следовательно учитывает процессы генерирования идентичности в социальном взаимодействии и предполагает создание, прежде всего, </a:t>
            </a:r>
            <a:r>
              <a:rPr lang="ru-RU" altLang="ru-RU" sz="2800" b="1" dirty="0" smtClean="0"/>
              <a:t>демократического режима обмена мнениями и концептуализации идентичности </a:t>
            </a:r>
          </a:p>
        </p:txBody>
      </p:sp>
    </p:spTree>
    <p:extLst>
      <p:ext uri="{BB962C8B-B14F-4D97-AF65-F5344CB8AC3E}">
        <p14:creationId xmlns:p14="http://schemas.microsoft.com/office/powerpoint/2010/main" val="3044786097"/>
      </p:ext>
    </p:extLst>
  </p:cSld>
  <p:clrMapOvr>
    <a:masterClrMapping/>
  </p:clrMapOvr>
  <p:transition spd="slow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ChangeArrowheads="1"/>
          </p:cNvSpPr>
          <p:nvPr/>
        </p:nvSpPr>
        <p:spPr bwMode="auto">
          <a:xfrm>
            <a:off x="827088" y="3357563"/>
            <a:ext cx="3708400" cy="10556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 altLang="ru-RU">
              <a:solidFill>
                <a:prstClr val="white"/>
              </a:solidFill>
              <a:latin typeface="Arial" charset="0"/>
              <a:ea typeface="Microsoft YaHei" pitchFamily="34" charset="-122"/>
            </a:endParaRPr>
          </a:p>
        </p:txBody>
      </p:sp>
      <p:grpSp>
        <p:nvGrpSpPr>
          <p:cNvPr id="11267" name="Group 3"/>
          <p:cNvGrpSpPr>
            <a:grpSpLocks/>
          </p:cNvGrpSpPr>
          <p:nvPr/>
        </p:nvGrpSpPr>
        <p:grpSpPr bwMode="auto">
          <a:xfrm>
            <a:off x="28575" y="-19050"/>
            <a:ext cx="1228725" cy="11415713"/>
            <a:chOff x="18" y="-12"/>
            <a:chExt cx="774" cy="7191"/>
          </a:xfrm>
        </p:grpSpPr>
        <p:sp>
          <p:nvSpPr>
            <p:cNvPr id="11272" name="Freeform 4"/>
            <p:cNvSpPr>
              <a:spLocks noChangeArrowheads="1"/>
            </p:cNvSpPr>
            <p:nvPr/>
          </p:nvSpPr>
          <p:spPr bwMode="auto">
            <a:xfrm>
              <a:off x="102" y="-12"/>
              <a:ext cx="540" cy="7191"/>
            </a:xfrm>
            <a:custGeom>
              <a:avLst/>
              <a:gdLst>
                <a:gd name="T0" fmla="*/ 0 w 938672"/>
                <a:gd name="T1" fmla="*/ 0 h 10380482"/>
                <a:gd name="T2" fmla="*/ 0 w 938672"/>
                <a:gd name="T3" fmla="*/ 0 h 10380482"/>
                <a:gd name="T4" fmla="*/ 0 w 938672"/>
                <a:gd name="T5" fmla="*/ 0 h 10380482"/>
                <a:gd name="T6" fmla="*/ 0 w 938672"/>
                <a:gd name="T7" fmla="*/ 0 h 10380482"/>
                <a:gd name="T8" fmla="*/ 0 w 938672"/>
                <a:gd name="T9" fmla="*/ 0 h 10380482"/>
                <a:gd name="T10" fmla="*/ 0 w 938672"/>
                <a:gd name="T11" fmla="*/ 0 h 10380482"/>
                <a:gd name="T12" fmla="*/ 0 w 938672"/>
                <a:gd name="T13" fmla="*/ 0 h 10380482"/>
                <a:gd name="T14" fmla="*/ 0 w 938672"/>
                <a:gd name="T15" fmla="*/ 0 h 10380482"/>
                <a:gd name="T16" fmla="*/ 0 w 938672"/>
                <a:gd name="T17" fmla="*/ 0 h 10380482"/>
                <a:gd name="T18" fmla="*/ 0 w 938672"/>
                <a:gd name="T19" fmla="*/ 0 h 10380482"/>
                <a:gd name="T20" fmla="*/ 0 w 938672"/>
                <a:gd name="T21" fmla="*/ 0 h 1038048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38672" h="10380482">
                  <a:moveTo>
                    <a:pt x="209" y="0"/>
                  </a:moveTo>
                  <a:cubicBezTo>
                    <a:pt x="108493" y="144379"/>
                    <a:pt x="216778" y="288758"/>
                    <a:pt x="216778" y="529390"/>
                  </a:cubicBezTo>
                  <a:cubicBezTo>
                    <a:pt x="216778" y="770022"/>
                    <a:pt x="-7812" y="1126959"/>
                    <a:pt x="209" y="1443790"/>
                  </a:cubicBezTo>
                  <a:cubicBezTo>
                    <a:pt x="8230" y="1760621"/>
                    <a:pt x="260894" y="2041358"/>
                    <a:pt x="264904" y="2430379"/>
                  </a:cubicBezTo>
                  <a:cubicBezTo>
                    <a:pt x="268915" y="2819400"/>
                    <a:pt x="-27865" y="3348790"/>
                    <a:pt x="24272" y="3777916"/>
                  </a:cubicBezTo>
                  <a:cubicBezTo>
                    <a:pt x="76409" y="4207042"/>
                    <a:pt x="561683" y="4467727"/>
                    <a:pt x="577725" y="5005137"/>
                  </a:cubicBezTo>
                  <a:cubicBezTo>
                    <a:pt x="593767" y="5542548"/>
                    <a:pt x="116514" y="6509084"/>
                    <a:pt x="120525" y="7002379"/>
                  </a:cubicBezTo>
                  <a:cubicBezTo>
                    <a:pt x="124536" y="7495674"/>
                    <a:pt x="573714" y="7579895"/>
                    <a:pt x="601788" y="7964905"/>
                  </a:cubicBezTo>
                  <a:cubicBezTo>
                    <a:pt x="629862" y="8349915"/>
                    <a:pt x="252872" y="8935453"/>
                    <a:pt x="288967" y="9312442"/>
                  </a:cubicBezTo>
                  <a:cubicBezTo>
                    <a:pt x="325062" y="9689431"/>
                    <a:pt x="710073" y="10050379"/>
                    <a:pt x="818357" y="10226842"/>
                  </a:cubicBezTo>
                  <a:cubicBezTo>
                    <a:pt x="926641" y="10403305"/>
                    <a:pt x="932656" y="10387263"/>
                    <a:pt x="938672" y="10371221"/>
                  </a:cubicBezTo>
                </a:path>
              </a:pathLst>
            </a:custGeom>
            <a:noFill/>
            <a:ln w="9360">
              <a:solidFill>
                <a:srgbClr val="FF66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ru-RU">
                <a:solidFill>
                  <a:prstClr val="white"/>
                </a:solidFill>
                <a:latin typeface="Arial" charset="0"/>
                <a:ea typeface="Microsoft YaHei" pitchFamily="34" charset="-122"/>
              </a:endParaRPr>
            </a:p>
          </p:txBody>
        </p:sp>
        <p:sp>
          <p:nvSpPr>
            <p:cNvPr id="11273" name="Freeform 5"/>
            <p:cNvSpPr>
              <a:spLocks noChangeArrowheads="1"/>
            </p:cNvSpPr>
            <p:nvPr/>
          </p:nvSpPr>
          <p:spPr bwMode="auto">
            <a:xfrm>
              <a:off x="18" y="-12"/>
              <a:ext cx="540" cy="7191"/>
            </a:xfrm>
            <a:custGeom>
              <a:avLst/>
              <a:gdLst>
                <a:gd name="T0" fmla="*/ 0 w 938672"/>
                <a:gd name="T1" fmla="*/ 0 h 10380482"/>
                <a:gd name="T2" fmla="*/ 0 w 938672"/>
                <a:gd name="T3" fmla="*/ 0 h 10380482"/>
                <a:gd name="T4" fmla="*/ 0 w 938672"/>
                <a:gd name="T5" fmla="*/ 0 h 10380482"/>
                <a:gd name="T6" fmla="*/ 0 w 938672"/>
                <a:gd name="T7" fmla="*/ 0 h 10380482"/>
                <a:gd name="T8" fmla="*/ 0 w 938672"/>
                <a:gd name="T9" fmla="*/ 0 h 10380482"/>
                <a:gd name="T10" fmla="*/ 0 w 938672"/>
                <a:gd name="T11" fmla="*/ 0 h 10380482"/>
                <a:gd name="T12" fmla="*/ 0 w 938672"/>
                <a:gd name="T13" fmla="*/ 0 h 10380482"/>
                <a:gd name="T14" fmla="*/ 0 w 938672"/>
                <a:gd name="T15" fmla="*/ 0 h 10380482"/>
                <a:gd name="T16" fmla="*/ 0 w 938672"/>
                <a:gd name="T17" fmla="*/ 0 h 10380482"/>
                <a:gd name="T18" fmla="*/ 0 w 938672"/>
                <a:gd name="T19" fmla="*/ 0 h 10380482"/>
                <a:gd name="T20" fmla="*/ 0 w 938672"/>
                <a:gd name="T21" fmla="*/ 0 h 1038048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38672" h="10380482">
                  <a:moveTo>
                    <a:pt x="209" y="0"/>
                  </a:moveTo>
                  <a:cubicBezTo>
                    <a:pt x="108493" y="144379"/>
                    <a:pt x="216778" y="288758"/>
                    <a:pt x="216778" y="529390"/>
                  </a:cubicBezTo>
                  <a:cubicBezTo>
                    <a:pt x="216778" y="770022"/>
                    <a:pt x="-7812" y="1126959"/>
                    <a:pt x="209" y="1443790"/>
                  </a:cubicBezTo>
                  <a:cubicBezTo>
                    <a:pt x="8230" y="1760621"/>
                    <a:pt x="260894" y="2041358"/>
                    <a:pt x="264904" y="2430379"/>
                  </a:cubicBezTo>
                  <a:cubicBezTo>
                    <a:pt x="268915" y="2819400"/>
                    <a:pt x="-27865" y="3348790"/>
                    <a:pt x="24272" y="3777916"/>
                  </a:cubicBezTo>
                  <a:cubicBezTo>
                    <a:pt x="76409" y="4207042"/>
                    <a:pt x="561683" y="4467727"/>
                    <a:pt x="577725" y="5005137"/>
                  </a:cubicBezTo>
                  <a:cubicBezTo>
                    <a:pt x="593767" y="5542548"/>
                    <a:pt x="116514" y="6509084"/>
                    <a:pt x="120525" y="7002379"/>
                  </a:cubicBezTo>
                  <a:cubicBezTo>
                    <a:pt x="124536" y="7495674"/>
                    <a:pt x="573714" y="7579895"/>
                    <a:pt x="601788" y="7964905"/>
                  </a:cubicBezTo>
                  <a:cubicBezTo>
                    <a:pt x="629862" y="8349915"/>
                    <a:pt x="252872" y="8935453"/>
                    <a:pt x="288967" y="9312442"/>
                  </a:cubicBezTo>
                  <a:cubicBezTo>
                    <a:pt x="325062" y="9689431"/>
                    <a:pt x="710073" y="10050379"/>
                    <a:pt x="818357" y="10226842"/>
                  </a:cubicBezTo>
                  <a:cubicBezTo>
                    <a:pt x="926641" y="10403305"/>
                    <a:pt x="932656" y="10387263"/>
                    <a:pt x="938672" y="10371221"/>
                  </a:cubicBezTo>
                </a:path>
              </a:pathLst>
            </a:custGeom>
            <a:noFill/>
            <a:ln w="9360">
              <a:solidFill>
                <a:srgbClr val="99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ru-RU">
                <a:solidFill>
                  <a:prstClr val="white"/>
                </a:solidFill>
                <a:latin typeface="Arial" charset="0"/>
                <a:ea typeface="Microsoft YaHei" pitchFamily="34" charset="-122"/>
              </a:endParaRPr>
            </a:p>
          </p:txBody>
        </p:sp>
        <p:sp>
          <p:nvSpPr>
            <p:cNvPr id="11274" name="Freeform 6"/>
            <p:cNvSpPr>
              <a:spLocks noChangeArrowheads="1"/>
            </p:cNvSpPr>
            <p:nvPr/>
          </p:nvSpPr>
          <p:spPr bwMode="auto">
            <a:xfrm>
              <a:off x="252" y="-12"/>
              <a:ext cx="540" cy="7191"/>
            </a:xfrm>
            <a:custGeom>
              <a:avLst/>
              <a:gdLst>
                <a:gd name="T0" fmla="*/ 0 w 938672"/>
                <a:gd name="T1" fmla="*/ 0 h 10380482"/>
                <a:gd name="T2" fmla="*/ 0 w 938672"/>
                <a:gd name="T3" fmla="*/ 0 h 10380482"/>
                <a:gd name="T4" fmla="*/ 0 w 938672"/>
                <a:gd name="T5" fmla="*/ 0 h 10380482"/>
                <a:gd name="T6" fmla="*/ 0 w 938672"/>
                <a:gd name="T7" fmla="*/ 0 h 10380482"/>
                <a:gd name="T8" fmla="*/ 0 w 938672"/>
                <a:gd name="T9" fmla="*/ 0 h 10380482"/>
                <a:gd name="T10" fmla="*/ 0 w 938672"/>
                <a:gd name="T11" fmla="*/ 0 h 10380482"/>
                <a:gd name="T12" fmla="*/ 0 w 938672"/>
                <a:gd name="T13" fmla="*/ 0 h 10380482"/>
                <a:gd name="T14" fmla="*/ 0 w 938672"/>
                <a:gd name="T15" fmla="*/ 0 h 10380482"/>
                <a:gd name="T16" fmla="*/ 0 w 938672"/>
                <a:gd name="T17" fmla="*/ 0 h 10380482"/>
                <a:gd name="T18" fmla="*/ 0 w 938672"/>
                <a:gd name="T19" fmla="*/ 0 h 10380482"/>
                <a:gd name="T20" fmla="*/ 0 w 938672"/>
                <a:gd name="T21" fmla="*/ 0 h 1038048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38672" h="10380482">
                  <a:moveTo>
                    <a:pt x="209" y="0"/>
                  </a:moveTo>
                  <a:cubicBezTo>
                    <a:pt x="108493" y="144379"/>
                    <a:pt x="216778" y="288758"/>
                    <a:pt x="216778" y="529390"/>
                  </a:cubicBezTo>
                  <a:cubicBezTo>
                    <a:pt x="216778" y="770022"/>
                    <a:pt x="-7812" y="1126959"/>
                    <a:pt x="209" y="1443790"/>
                  </a:cubicBezTo>
                  <a:cubicBezTo>
                    <a:pt x="8230" y="1760621"/>
                    <a:pt x="260894" y="2041358"/>
                    <a:pt x="264904" y="2430379"/>
                  </a:cubicBezTo>
                  <a:cubicBezTo>
                    <a:pt x="268915" y="2819400"/>
                    <a:pt x="-27865" y="3348790"/>
                    <a:pt x="24272" y="3777916"/>
                  </a:cubicBezTo>
                  <a:cubicBezTo>
                    <a:pt x="76409" y="4207042"/>
                    <a:pt x="561683" y="4467727"/>
                    <a:pt x="577725" y="5005137"/>
                  </a:cubicBezTo>
                  <a:cubicBezTo>
                    <a:pt x="593767" y="5542548"/>
                    <a:pt x="116514" y="6509084"/>
                    <a:pt x="120525" y="7002379"/>
                  </a:cubicBezTo>
                  <a:cubicBezTo>
                    <a:pt x="124536" y="7495674"/>
                    <a:pt x="573714" y="7579895"/>
                    <a:pt x="601788" y="7964905"/>
                  </a:cubicBezTo>
                  <a:cubicBezTo>
                    <a:pt x="629862" y="8349915"/>
                    <a:pt x="252872" y="8935453"/>
                    <a:pt x="288967" y="9312442"/>
                  </a:cubicBezTo>
                  <a:cubicBezTo>
                    <a:pt x="325062" y="9689431"/>
                    <a:pt x="710073" y="10050379"/>
                    <a:pt x="818357" y="10226842"/>
                  </a:cubicBezTo>
                  <a:cubicBezTo>
                    <a:pt x="926641" y="10403305"/>
                    <a:pt x="932656" y="10387263"/>
                    <a:pt x="938672" y="10371221"/>
                  </a:cubicBezTo>
                </a:path>
              </a:pathLst>
            </a:custGeom>
            <a:noFill/>
            <a:ln w="9360">
              <a:solidFill>
                <a:srgbClr val="FFCC99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ru-RU">
                <a:solidFill>
                  <a:prstClr val="white"/>
                </a:solidFill>
                <a:latin typeface="Arial" charset="0"/>
                <a:ea typeface="Microsoft YaHei" pitchFamily="34" charset="-122"/>
              </a:endParaRPr>
            </a:p>
          </p:txBody>
        </p:sp>
        <p:sp>
          <p:nvSpPr>
            <p:cNvPr id="11275" name="Freeform 7"/>
            <p:cNvSpPr>
              <a:spLocks noChangeArrowheads="1"/>
            </p:cNvSpPr>
            <p:nvPr/>
          </p:nvSpPr>
          <p:spPr bwMode="auto">
            <a:xfrm>
              <a:off x="180" y="-12"/>
              <a:ext cx="540" cy="7191"/>
            </a:xfrm>
            <a:custGeom>
              <a:avLst/>
              <a:gdLst>
                <a:gd name="T0" fmla="*/ 0 w 938672"/>
                <a:gd name="T1" fmla="*/ 0 h 10380482"/>
                <a:gd name="T2" fmla="*/ 0 w 938672"/>
                <a:gd name="T3" fmla="*/ 0 h 10380482"/>
                <a:gd name="T4" fmla="*/ 0 w 938672"/>
                <a:gd name="T5" fmla="*/ 0 h 10380482"/>
                <a:gd name="T6" fmla="*/ 0 w 938672"/>
                <a:gd name="T7" fmla="*/ 0 h 10380482"/>
                <a:gd name="T8" fmla="*/ 0 w 938672"/>
                <a:gd name="T9" fmla="*/ 0 h 10380482"/>
                <a:gd name="T10" fmla="*/ 0 w 938672"/>
                <a:gd name="T11" fmla="*/ 0 h 10380482"/>
                <a:gd name="T12" fmla="*/ 0 w 938672"/>
                <a:gd name="T13" fmla="*/ 0 h 10380482"/>
                <a:gd name="T14" fmla="*/ 0 w 938672"/>
                <a:gd name="T15" fmla="*/ 0 h 10380482"/>
                <a:gd name="T16" fmla="*/ 0 w 938672"/>
                <a:gd name="T17" fmla="*/ 0 h 10380482"/>
                <a:gd name="T18" fmla="*/ 0 w 938672"/>
                <a:gd name="T19" fmla="*/ 0 h 10380482"/>
                <a:gd name="T20" fmla="*/ 0 w 938672"/>
                <a:gd name="T21" fmla="*/ 0 h 1038048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38672" h="10380482">
                  <a:moveTo>
                    <a:pt x="209" y="0"/>
                  </a:moveTo>
                  <a:cubicBezTo>
                    <a:pt x="108493" y="144379"/>
                    <a:pt x="216778" y="288758"/>
                    <a:pt x="216778" y="529390"/>
                  </a:cubicBezTo>
                  <a:cubicBezTo>
                    <a:pt x="216778" y="770022"/>
                    <a:pt x="-7812" y="1126959"/>
                    <a:pt x="209" y="1443790"/>
                  </a:cubicBezTo>
                  <a:cubicBezTo>
                    <a:pt x="8230" y="1760621"/>
                    <a:pt x="260894" y="2041358"/>
                    <a:pt x="264904" y="2430379"/>
                  </a:cubicBezTo>
                  <a:cubicBezTo>
                    <a:pt x="268915" y="2819400"/>
                    <a:pt x="-27865" y="3348790"/>
                    <a:pt x="24272" y="3777916"/>
                  </a:cubicBezTo>
                  <a:cubicBezTo>
                    <a:pt x="76409" y="4207042"/>
                    <a:pt x="561683" y="4467727"/>
                    <a:pt x="577725" y="5005137"/>
                  </a:cubicBezTo>
                  <a:cubicBezTo>
                    <a:pt x="593767" y="5542548"/>
                    <a:pt x="116514" y="6509084"/>
                    <a:pt x="120525" y="7002379"/>
                  </a:cubicBezTo>
                  <a:cubicBezTo>
                    <a:pt x="124536" y="7495674"/>
                    <a:pt x="573714" y="7579895"/>
                    <a:pt x="601788" y="7964905"/>
                  </a:cubicBezTo>
                  <a:cubicBezTo>
                    <a:pt x="629862" y="8349915"/>
                    <a:pt x="252872" y="8935453"/>
                    <a:pt x="288967" y="9312442"/>
                  </a:cubicBezTo>
                  <a:cubicBezTo>
                    <a:pt x="325062" y="9689431"/>
                    <a:pt x="710073" y="10050379"/>
                    <a:pt x="818357" y="10226842"/>
                  </a:cubicBezTo>
                  <a:cubicBezTo>
                    <a:pt x="926641" y="10403305"/>
                    <a:pt x="932656" y="10387263"/>
                    <a:pt x="938672" y="10371221"/>
                  </a:cubicBezTo>
                </a:path>
              </a:pathLst>
            </a:custGeom>
            <a:noFill/>
            <a:ln w="9360">
              <a:solidFill>
                <a:srgbClr val="FFCC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ru-RU">
                <a:solidFill>
                  <a:prstClr val="white"/>
                </a:solidFill>
                <a:latin typeface="Arial" charset="0"/>
                <a:ea typeface="Microsoft YaHei" pitchFamily="34" charset="-122"/>
              </a:endParaRPr>
            </a:p>
          </p:txBody>
        </p:sp>
        <p:sp>
          <p:nvSpPr>
            <p:cNvPr id="11276" name="Freeform 8"/>
            <p:cNvSpPr>
              <a:spLocks noChangeArrowheads="1"/>
            </p:cNvSpPr>
            <p:nvPr/>
          </p:nvSpPr>
          <p:spPr bwMode="auto">
            <a:xfrm>
              <a:off x="60" y="-12"/>
              <a:ext cx="540" cy="7191"/>
            </a:xfrm>
            <a:custGeom>
              <a:avLst/>
              <a:gdLst>
                <a:gd name="T0" fmla="*/ 0 w 938672"/>
                <a:gd name="T1" fmla="*/ 0 h 10380482"/>
                <a:gd name="T2" fmla="*/ 0 w 938672"/>
                <a:gd name="T3" fmla="*/ 0 h 10380482"/>
                <a:gd name="T4" fmla="*/ 0 w 938672"/>
                <a:gd name="T5" fmla="*/ 0 h 10380482"/>
                <a:gd name="T6" fmla="*/ 0 w 938672"/>
                <a:gd name="T7" fmla="*/ 0 h 10380482"/>
                <a:gd name="T8" fmla="*/ 0 w 938672"/>
                <a:gd name="T9" fmla="*/ 0 h 10380482"/>
                <a:gd name="T10" fmla="*/ 0 w 938672"/>
                <a:gd name="T11" fmla="*/ 0 h 10380482"/>
                <a:gd name="T12" fmla="*/ 0 w 938672"/>
                <a:gd name="T13" fmla="*/ 0 h 10380482"/>
                <a:gd name="T14" fmla="*/ 0 w 938672"/>
                <a:gd name="T15" fmla="*/ 0 h 10380482"/>
                <a:gd name="T16" fmla="*/ 0 w 938672"/>
                <a:gd name="T17" fmla="*/ 0 h 10380482"/>
                <a:gd name="T18" fmla="*/ 0 w 938672"/>
                <a:gd name="T19" fmla="*/ 0 h 10380482"/>
                <a:gd name="T20" fmla="*/ 0 w 938672"/>
                <a:gd name="T21" fmla="*/ 0 h 1038048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38672" h="10380482">
                  <a:moveTo>
                    <a:pt x="209" y="0"/>
                  </a:moveTo>
                  <a:cubicBezTo>
                    <a:pt x="108493" y="144379"/>
                    <a:pt x="216778" y="288758"/>
                    <a:pt x="216778" y="529390"/>
                  </a:cubicBezTo>
                  <a:cubicBezTo>
                    <a:pt x="216778" y="770022"/>
                    <a:pt x="-7812" y="1126959"/>
                    <a:pt x="209" y="1443790"/>
                  </a:cubicBezTo>
                  <a:cubicBezTo>
                    <a:pt x="8230" y="1760621"/>
                    <a:pt x="260894" y="2041358"/>
                    <a:pt x="264904" y="2430379"/>
                  </a:cubicBezTo>
                  <a:cubicBezTo>
                    <a:pt x="268915" y="2819400"/>
                    <a:pt x="-27865" y="3348790"/>
                    <a:pt x="24272" y="3777916"/>
                  </a:cubicBezTo>
                  <a:cubicBezTo>
                    <a:pt x="76409" y="4207042"/>
                    <a:pt x="561683" y="4467727"/>
                    <a:pt x="577725" y="5005137"/>
                  </a:cubicBezTo>
                  <a:cubicBezTo>
                    <a:pt x="593767" y="5542548"/>
                    <a:pt x="116514" y="6509084"/>
                    <a:pt x="120525" y="7002379"/>
                  </a:cubicBezTo>
                  <a:cubicBezTo>
                    <a:pt x="124536" y="7495674"/>
                    <a:pt x="573714" y="7579895"/>
                    <a:pt x="601788" y="7964905"/>
                  </a:cubicBezTo>
                  <a:cubicBezTo>
                    <a:pt x="629862" y="8349915"/>
                    <a:pt x="252872" y="8935453"/>
                    <a:pt x="288967" y="9312442"/>
                  </a:cubicBezTo>
                  <a:cubicBezTo>
                    <a:pt x="325062" y="9689431"/>
                    <a:pt x="710073" y="10050379"/>
                    <a:pt x="818357" y="10226842"/>
                  </a:cubicBezTo>
                  <a:cubicBezTo>
                    <a:pt x="926641" y="10403305"/>
                    <a:pt x="932656" y="10387263"/>
                    <a:pt x="938672" y="10371221"/>
                  </a:cubicBezTo>
                </a:path>
              </a:pathLst>
            </a:custGeom>
            <a:noFill/>
            <a:ln w="9360">
              <a:solidFill>
                <a:srgbClr val="FF99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ru-RU">
                <a:solidFill>
                  <a:prstClr val="white"/>
                </a:solidFill>
                <a:latin typeface="Arial" charset="0"/>
                <a:ea typeface="Microsoft YaHei" pitchFamily="34" charset="-122"/>
              </a:endParaRPr>
            </a:p>
          </p:txBody>
        </p:sp>
      </p:grpSp>
      <p:sp>
        <p:nvSpPr>
          <p:cNvPr id="11268" name="Rectangle 9"/>
          <p:cNvSpPr>
            <a:spLocks noChangeArrowheads="1"/>
          </p:cNvSpPr>
          <p:nvPr/>
        </p:nvSpPr>
        <p:spPr bwMode="auto">
          <a:xfrm>
            <a:off x="827088" y="333375"/>
            <a:ext cx="8316912" cy="1223963"/>
          </a:xfrm>
          <a:prstGeom prst="rect">
            <a:avLst/>
          </a:prstGeom>
          <a:solidFill>
            <a:srgbClr val="FF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 altLang="ru-RU">
              <a:solidFill>
                <a:prstClr val="white"/>
              </a:solidFill>
              <a:latin typeface="Arial" charset="0"/>
              <a:ea typeface="Microsoft YaHei" pitchFamily="34" charset="-122"/>
            </a:endParaRPr>
          </a:p>
        </p:txBody>
      </p:sp>
      <p:sp>
        <p:nvSpPr>
          <p:cNvPr id="11269" name="Rectangle 10"/>
          <p:cNvSpPr>
            <a:spLocks noChangeArrowheads="1"/>
          </p:cNvSpPr>
          <p:nvPr/>
        </p:nvSpPr>
        <p:spPr bwMode="auto">
          <a:xfrm>
            <a:off x="468313" y="188913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ctr"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defTabSz="449263" eaLnBrk="1" fontAlgn="base" hangingPunct="1">
              <a:spcBef>
                <a:spcPct val="0"/>
              </a:spcBef>
              <a:spcAft>
                <a:spcPct val="0"/>
              </a:spcAft>
              <a:buSzPct val="100000"/>
            </a:pPr>
            <a:endParaRPr lang="ru-RU" altLang="ru-RU" sz="4400" b="1">
              <a:solidFill>
                <a:srgbClr val="FFFFFF"/>
              </a:solidFill>
            </a:endParaRPr>
          </a:p>
        </p:txBody>
      </p:sp>
      <p:sp>
        <p:nvSpPr>
          <p:cNvPr id="3078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endParaRPr lang="ru-RU" altLang="ru-RU" dirty="0" smtClean="0"/>
          </a:p>
        </p:txBody>
      </p:sp>
      <p:sp>
        <p:nvSpPr>
          <p:cNvPr id="11271" name="Объект 2"/>
          <p:cNvSpPr>
            <a:spLocks noGrp="1"/>
          </p:cNvSpPr>
          <p:nvPr>
            <p:ph idx="1"/>
          </p:nvPr>
        </p:nvSpPr>
        <p:spPr>
          <a:xfrm>
            <a:off x="457200" y="1916113"/>
            <a:ext cx="8578850" cy="4206875"/>
          </a:xfrm>
        </p:spPr>
        <p:txBody>
          <a:bodyPr/>
          <a:lstStyle/>
          <a:p>
            <a:pPr algn="just" eaLnBrk="1" hangingPunct="1"/>
            <a:r>
              <a:rPr lang="ru-RU" altLang="ru-RU" dirty="0" smtClean="0"/>
              <a:t>модели территориального бренда объединяет признание ряда ключевых элементов, без учета которых формирование и трансляция территориального бренда не может состояться. Эти ключевые элементы могут быть разделены на две группы. </a:t>
            </a:r>
          </a:p>
        </p:txBody>
      </p:sp>
    </p:spTree>
    <p:extLst>
      <p:ext uri="{BB962C8B-B14F-4D97-AF65-F5344CB8AC3E}">
        <p14:creationId xmlns:p14="http://schemas.microsoft.com/office/powerpoint/2010/main" val="1961312547"/>
      </p:ext>
    </p:extLst>
  </p:cSld>
  <p:clrMapOvr>
    <a:masterClrMapping/>
  </p:clrMapOvr>
  <p:transition spd="slow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386" name="Group 2"/>
          <p:cNvGrpSpPr>
            <a:grpSpLocks/>
          </p:cNvGrpSpPr>
          <p:nvPr/>
        </p:nvGrpSpPr>
        <p:grpSpPr bwMode="auto">
          <a:xfrm>
            <a:off x="28575" y="-19050"/>
            <a:ext cx="1228725" cy="11415713"/>
            <a:chOff x="18" y="-12"/>
            <a:chExt cx="774" cy="7191"/>
          </a:xfrm>
        </p:grpSpPr>
        <p:sp>
          <p:nvSpPr>
            <p:cNvPr id="16389" name="Freeform 3"/>
            <p:cNvSpPr>
              <a:spLocks noChangeArrowheads="1"/>
            </p:cNvSpPr>
            <p:nvPr/>
          </p:nvSpPr>
          <p:spPr bwMode="auto">
            <a:xfrm>
              <a:off x="102" y="-12"/>
              <a:ext cx="540" cy="7191"/>
            </a:xfrm>
            <a:custGeom>
              <a:avLst/>
              <a:gdLst>
                <a:gd name="T0" fmla="*/ 0 w 938672"/>
                <a:gd name="T1" fmla="*/ 0 h 10380482"/>
                <a:gd name="T2" fmla="*/ 0 w 938672"/>
                <a:gd name="T3" fmla="*/ 0 h 10380482"/>
                <a:gd name="T4" fmla="*/ 0 w 938672"/>
                <a:gd name="T5" fmla="*/ 0 h 10380482"/>
                <a:gd name="T6" fmla="*/ 0 w 938672"/>
                <a:gd name="T7" fmla="*/ 0 h 10380482"/>
                <a:gd name="T8" fmla="*/ 0 w 938672"/>
                <a:gd name="T9" fmla="*/ 0 h 10380482"/>
                <a:gd name="T10" fmla="*/ 0 w 938672"/>
                <a:gd name="T11" fmla="*/ 0 h 10380482"/>
                <a:gd name="T12" fmla="*/ 0 w 938672"/>
                <a:gd name="T13" fmla="*/ 0 h 10380482"/>
                <a:gd name="T14" fmla="*/ 0 w 938672"/>
                <a:gd name="T15" fmla="*/ 0 h 10380482"/>
                <a:gd name="T16" fmla="*/ 0 w 938672"/>
                <a:gd name="T17" fmla="*/ 0 h 10380482"/>
                <a:gd name="T18" fmla="*/ 0 w 938672"/>
                <a:gd name="T19" fmla="*/ 0 h 10380482"/>
                <a:gd name="T20" fmla="*/ 0 w 938672"/>
                <a:gd name="T21" fmla="*/ 0 h 1038048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38672" h="10380482">
                  <a:moveTo>
                    <a:pt x="209" y="0"/>
                  </a:moveTo>
                  <a:cubicBezTo>
                    <a:pt x="108493" y="144379"/>
                    <a:pt x="216778" y="288758"/>
                    <a:pt x="216778" y="529390"/>
                  </a:cubicBezTo>
                  <a:cubicBezTo>
                    <a:pt x="216778" y="770022"/>
                    <a:pt x="-7812" y="1126959"/>
                    <a:pt x="209" y="1443790"/>
                  </a:cubicBezTo>
                  <a:cubicBezTo>
                    <a:pt x="8230" y="1760621"/>
                    <a:pt x="260894" y="2041358"/>
                    <a:pt x="264904" y="2430379"/>
                  </a:cubicBezTo>
                  <a:cubicBezTo>
                    <a:pt x="268915" y="2819400"/>
                    <a:pt x="-27865" y="3348790"/>
                    <a:pt x="24272" y="3777916"/>
                  </a:cubicBezTo>
                  <a:cubicBezTo>
                    <a:pt x="76409" y="4207042"/>
                    <a:pt x="561683" y="4467727"/>
                    <a:pt x="577725" y="5005137"/>
                  </a:cubicBezTo>
                  <a:cubicBezTo>
                    <a:pt x="593767" y="5542548"/>
                    <a:pt x="116514" y="6509084"/>
                    <a:pt x="120525" y="7002379"/>
                  </a:cubicBezTo>
                  <a:cubicBezTo>
                    <a:pt x="124536" y="7495674"/>
                    <a:pt x="573714" y="7579895"/>
                    <a:pt x="601788" y="7964905"/>
                  </a:cubicBezTo>
                  <a:cubicBezTo>
                    <a:pt x="629862" y="8349915"/>
                    <a:pt x="252872" y="8935453"/>
                    <a:pt x="288967" y="9312442"/>
                  </a:cubicBezTo>
                  <a:cubicBezTo>
                    <a:pt x="325062" y="9689431"/>
                    <a:pt x="710073" y="10050379"/>
                    <a:pt x="818357" y="10226842"/>
                  </a:cubicBezTo>
                  <a:cubicBezTo>
                    <a:pt x="926641" y="10403305"/>
                    <a:pt x="932656" y="10387263"/>
                    <a:pt x="938672" y="10371221"/>
                  </a:cubicBezTo>
                </a:path>
              </a:pathLst>
            </a:custGeom>
            <a:noFill/>
            <a:ln w="9360">
              <a:solidFill>
                <a:srgbClr val="FF66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ru-RU">
                <a:solidFill>
                  <a:prstClr val="white"/>
                </a:solidFill>
                <a:latin typeface="Arial" charset="0"/>
                <a:ea typeface="Microsoft YaHei" pitchFamily="34" charset="-122"/>
              </a:endParaRPr>
            </a:p>
          </p:txBody>
        </p:sp>
        <p:sp>
          <p:nvSpPr>
            <p:cNvPr id="16390" name="Freeform 4"/>
            <p:cNvSpPr>
              <a:spLocks noChangeArrowheads="1"/>
            </p:cNvSpPr>
            <p:nvPr/>
          </p:nvSpPr>
          <p:spPr bwMode="auto">
            <a:xfrm>
              <a:off x="18" y="-12"/>
              <a:ext cx="540" cy="7191"/>
            </a:xfrm>
            <a:custGeom>
              <a:avLst/>
              <a:gdLst>
                <a:gd name="T0" fmla="*/ 0 w 938672"/>
                <a:gd name="T1" fmla="*/ 0 h 10380482"/>
                <a:gd name="T2" fmla="*/ 0 w 938672"/>
                <a:gd name="T3" fmla="*/ 0 h 10380482"/>
                <a:gd name="T4" fmla="*/ 0 w 938672"/>
                <a:gd name="T5" fmla="*/ 0 h 10380482"/>
                <a:gd name="T6" fmla="*/ 0 w 938672"/>
                <a:gd name="T7" fmla="*/ 0 h 10380482"/>
                <a:gd name="T8" fmla="*/ 0 w 938672"/>
                <a:gd name="T9" fmla="*/ 0 h 10380482"/>
                <a:gd name="T10" fmla="*/ 0 w 938672"/>
                <a:gd name="T11" fmla="*/ 0 h 10380482"/>
                <a:gd name="T12" fmla="*/ 0 w 938672"/>
                <a:gd name="T13" fmla="*/ 0 h 10380482"/>
                <a:gd name="T14" fmla="*/ 0 w 938672"/>
                <a:gd name="T15" fmla="*/ 0 h 10380482"/>
                <a:gd name="T16" fmla="*/ 0 w 938672"/>
                <a:gd name="T17" fmla="*/ 0 h 10380482"/>
                <a:gd name="T18" fmla="*/ 0 w 938672"/>
                <a:gd name="T19" fmla="*/ 0 h 10380482"/>
                <a:gd name="T20" fmla="*/ 0 w 938672"/>
                <a:gd name="T21" fmla="*/ 0 h 1038048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38672" h="10380482">
                  <a:moveTo>
                    <a:pt x="209" y="0"/>
                  </a:moveTo>
                  <a:cubicBezTo>
                    <a:pt x="108493" y="144379"/>
                    <a:pt x="216778" y="288758"/>
                    <a:pt x="216778" y="529390"/>
                  </a:cubicBezTo>
                  <a:cubicBezTo>
                    <a:pt x="216778" y="770022"/>
                    <a:pt x="-7812" y="1126959"/>
                    <a:pt x="209" y="1443790"/>
                  </a:cubicBezTo>
                  <a:cubicBezTo>
                    <a:pt x="8230" y="1760621"/>
                    <a:pt x="260894" y="2041358"/>
                    <a:pt x="264904" y="2430379"/>
                  </a:cubicBezTo>
                  <a:cubicBezTo>
                    <a:pt x="268915" y="2819400"/>
                    <a:pt x="-27865" y="3348790"/>
                    <a:pt x="24272" y="3777916"/>
                  </a:cubicBezTo>
                  <a:cubicBezTo>
                    <a:pt x="76409" y="4207042"/>
                    <a:pt x="561683" y="4467727"/>
                    <a:pt x="577725" y="5005137"/>
                  </a:cubicBezTo>
                  <a:cubicBezTo>
                    <a:pt x="593767" y="5542548"/>
                    <a:pt x="116514" y="6509084"/>
                    <a:pt x="120525" y="7002379"/>
                  </a:cubicBezTo>
                  <a:cubicBezTo>
                    <a:pt x="124536" y="7495674"/>
                    <a:pt x="573714" y="7579895"/>
                    <a:pt x="601788" y="7964905"/>
                  </a:cubicBezTo>
                  <a:cubicBezTo>
                    <a:pt x="629862" y="8349915"/>
                    <a:pt x="252872" y="8935453"/>
                    <a:pt x="288967" y="9312442"/>
                  </a:cubicBezTo>
                  <a:cubicBezTo>
                    <a:pt x="325062" y="9689431"/>
                    <a:pt x="710073" y="10050379"/>
                    <a:pt x="818357" y="10226842"/>
                  </a:cubicBezTo>
                  <a:cubicBezTo>
                    <a:pt x="926641" y="10403305"/>
                    <a:pt x="932656" y="10387263"/>
                    <a:pt x="938672" y="10371221"/>
                  </a:cubicBezTo>
                </a:path>
              </a:pathLst>
            </a:custGeom>
            <a:noFill/>
            <a:ln w="9360">
              <a:solidFill>
                <a:srgbClr val="99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ru-RU">
                <a:solidFill>
                  <a:prstClr val="white"/>
                </a:solidFill>
                <a:latin typeface="Arial" charset="0"/>
                <a:ea typeface="Microsoft YaHei" pitchFamily="34" charset="-122"/>
              </a:endParaRPr>
            </a:p>
          </p:txBody>
        </p:sp>
        <p:sp>
          <p:nvSpPr>
            <p:cNvPr id="16391" name="Freeform 5"/>
            <p:cNvSpPr>
              <a:spLocks noChangeArrowheads="1"/>
            </p:cNvSpPr>
            <p:nvPr/>
          </p:nvSpPr>
          <p:spPr bwMode="auto">
            <a:xfrm>
              <a:off x="252" y="-12"/>
              <a:ext cx="540" cy="7191"/>
            </a:xfrm>
            <a:custGeom>
              <a:avLst/>
              <a:gdLst>
                <a:gd name="T0" fmla="*/ 0 w 938672"/>
                <a:gd name="T1" fmla="*/ 0 h 10380482"/>
                <a:gd name="T2" fmla="*/ 0 w 938672"/>
                <a:gd name="T3" fmla="*/ 0 h 10380482"/>
                <a:gd name="T4" fmla="*/ 0 w 938672"/>
                <a:gd name="T5" fmla="*/ 0 h 10380482"/>
                <a:gd name="T6" fmla="*/ 0 w 938672"/>
                <a:gd name="T7" fmla="*/ 0 h 10380482"/>
                <a:gd name="T8" fmla="*/ 0 w 938672"/>
                <a:gd name="T9" fmla="*/ 0 h 10380482"/>
                <a:gd name="T10" fmla="*/ 0 w 938672"/>
                <a:gd name="T11" fmla="*/ 0 h 10380482"/>
                <a:gd name="T12" fmla="*/ 0 w 938672"/>
                <a:gd name="T13" fmla="*/ 0 h 10380482"/>
                <a:gd name="T14" fmla="*/ 0 w 938672"/>
                <a:gd name="T15" fmla="*/ 0 h 10380482"/>
                <a:gd name="T16" fmla="*/ 0 w 938672"/>
                <a:gd name="T17" fmla="*/ 0 h 10380482"/>
                <a:gd name="T18" fmla="*/ 0 w 938672"/>
                <a:gd name="T19" fmla="*/ 0 h 10380482"/>
                <a:gd name="T20" fmla="*/ 0 w 938672"/>
                <a:gd name="T21" fmla="*/ 0 h 1038048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38672" h="10380482">
                  <a:moveTo>
                    <a:pt x="209" y="0"/>
                  </a:moveTo>
                  <a:cubicBezTo>
                    <a:pt x="108493" y="144379"/>
                    <a:pt x="216778" y="288758"/>
                    <a:pt x="216778" y="529390"/>
                  </a:cubicBezTo>
                  <a:cubicBezTo>
                    <a:pt x="216778" y="770022"/>
                    <a:pt x="-7812" y="1126959"/>
                    <a:pt x="209" y="1443790"/>
                  </a:cubicBezTo>
                  <a:cubicBezTo>
                    <a:pt x="8230" y="1760621"/>
                    <a:pt x="260894" y="2041358"/>
                    <a:pt x="264904" y="2430379"/>
                  </a:cubicBezTo>
                  <a:cubicBezTo>
                    <a:pt x="268915" y="2819400"/>
                    <a:pt x="-27865" y="3348790"/>
                    <a:pt x="24272" y="3777916"/>
                  </a:cubicBezTo>
                  <a:cubicBezTo>
                    <a:pt x="76409" y="4207042"/>
                    <a:pt x="561683" y="4467727"/>
                    <a:pt x="577725" y="5005137"/>
                  </a:cubicBezTo>
                  <a:cubicBezTo>
                    <a:pt x="593767" y="5542548"/>
                    <a:pt x="116514" y="6509084"/>
                    <a:pt x="120525" y="7002379"/>
                  </a:cubicBezTo>
                  <a:cubicBezTo>
                    <a:pt x="124536" y="7495674"/>
                    <a:pt x="573714" y="7579895"/>
                    <a:pt x="601788" y="7964905"/>
                  </a:cubicBezTo>
                  <a:cubicBezTo>
                    <a:pt x="629862" y="8349915"/>
                    <a:pt x="252872" y="8935453"/>
                    <a:pt x="288967" y="9312442"/>
                  </a:cubicBezTo>
                  <a:cubicBezTo>
                    <a:pt x="325062" y="9689431"/>
                    <a:pt x="710073" y="10050379"/>
                    <a:pt x="818357" y="10226842"/>
                  </a:cubicBezTo>
                  <a:cubicBezTo>
                    <a:pt x="926641" y="10403305"/>
                    <a:pt x="932656" y="10387263"/>
                    <a:pt x="938672" y="10371221"/>
                  </a:cubicBezTo>
                </a:path>
              </a:pathLst>
            </a:custGeom>
            <a:noFill/>
            <a:ln w="9360">
              <a:solidFill>
                <a:srgbClr val="FFCC99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ru-RU">
                <a:solidFill>
                  <a:prstClr val="white"/>
                </a:solidFill>
                <a:latin typeface="Arial" charset="0"/>
                <a:ea typeface="Microsoft YaHei" pitchFamily="34" charset="-122"/>
              </a:endParaRPr>
            </a:p>
          </p:txBody>
        </p:sp>
        <p:sp>
          <p:nvSpPr>
            <p:cNvPr id="16392" name="Freeform 6"/>
            <p:cNvSpPr>
              <a:spLocks noChangeArrowheads="1"/>
            </p:cNvSpPr>
            <p:nvPr/>
          </p:nvSpPr>
          <p:spPr bwMode="auto">
            <a:xfrm>
              <a:off x="180" y="-12"/>
              <a:ext cx="540" cy="7191"/>
            </a:xfrm>
            <a:custGeom>
              <a:avLst/>
              <a:gdLst>
                <a:gd name="T0" fmla="*/ 0 w 938672"/>
                <a:gd name="T1" fmla="*/ 0 h 10380482"/>
                <a:gd name="T2" fmla="*/ 0 w 938672"/>
                <a:gd name="T3" fmla="*/ 0 h 10380482"/>
                <a:gd name="T4" fmla="*/ 0 w 938672"/>
                <a:gd name="T5" fmla="*/ 0 h 10380482"/>
                <a:gd name="T6" fmla="*/ 0 w 938672"/>
                <a:gd name="T7" fmla="*/ 0 h 10380482"/>
                <a:gd name="T8" fmla="*/ 0 w 938672"/>
                <a:gd name="T9" fmla="*/ 0 h 10380482"/>
                <a:gd name="T10" fmla="*/ 0 w 938672"/>
                <a:gd name="T11" fmla="*/ 0 h 10380482"/>
                <a:gd name="T12" fmla="*/ 0 w 938672"/>
                <a:gd name="T13" fmla="*/ 0 h 10380482"/>
                <a:gd name="T14" fmla="*/ 0 w 938672"/>
                <a:gd name="T15" fmla="*/ 0 h 10380482"/>
                <a:gd name="T16" fmla="*/ 0 w 938672"/>
                <a:gd name="T17" fmla="*/ 0 h 10380482"/>
                <a:gd name="T18" fmla="*/ 0 w 938672"/>
                <a:gd name="T19" fmla="*/ 0 h 10380482"/>
                <a:gd name="T20" fmla="*/ 0 w 938672"/>
                <a:gd name="T21" fmla="*/ 0 h 1038048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38672" h="10380482">
                  <a:moveTo>
                    <a:pt x="209" y="0"/>
                  </a:moveTo>
                  <a:cubicBezTo>
                    <a:pt x="108493" y="144379"/>
                    <a:pt x="216778" y="288758"/>
                    <a:pt x="216778" y="529390"/>
                  </a:cubicBezTo>
                  <a:cubicBezTo>
                    <a:pt x="216778" y="770022"/>
                    <a:pt x="-7812" y="1126959"/>
                    <a:pt x="209" y="1443790"/>
                  </a:cubicBezTo>
                  <a:cubicBezTo>
                    <a:pt x="8230" y="1760621"/>
                    <a:pt x="260894" y="2041358"/>
                    <a:pt x="264904" y="2430379"/>
                  </a:cubicBezTo>
                  <a:cubicBezTo>
                    <a:pt x="268915" y="2819400"/>
                    <a:pt x="-27865" y="3348790"/>
                    <a:pt x="24272" y="3777916"/>
                  </a:cubicBezTo>
                  <a:cubicBezTo>
                    <a:pt x="76409" y="4207042"/>
                    <a:pt x="561683" y="4467727"/>
                    <a:pt x="577725" y="5005137"/>
                  </a:cubicBezTo>
                  <a:cubicBezTo>
                    <a:pt x="593767" y="5542548"/>
                    <a:pt x="116514" y="6509084"/>
                    <a:pt x="120525" y="7002379"/>
                  </a:cubicBezTo>
                  <a:cubicBezTo>
                    <a:pt x="124536" y="7495674"/>
                    <a:pt x="573714" y="7579895"/>
                    <a:pt x="601788" y="7964905"/>
                  </a:cubicBezTo>
                  <a:cubicBezTo>
                    <a:pt x="629862" y="8349915"/>
                    <a:pt x="252872" y="8935453"/>
                    <a:pt x="288967" y="9312442"/>
                  </a:cubicBezTo>
                  <a:cubicBezTo>
                    <a:pt x="325062" y="9689431"/>
                    <a:pt x="710073" y="10050379"/>
                    <a:pt x="818357" y="10226842"/>
                  </a:cubicBezTo>
                  <a:cubicBezTo>
                    <a:pt x="926641" y="10403305"/>
                    <a:pt x="932656" y="10387263"/>
                    <a:pt x="938672" y="10371221"/>
                  </a:cubicBezTo>
                </a:path>
              </a:pathLst>
            </a:custGeom>
            <a:noFill/>
            <a:ln w="9360">
              <a:solidFill>
                <a:srgbClr val="FFCC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ru-RU">
                <a:solidFill>
                  <a:prstClr val="white"/>
                </a:solidFill>
                <a:latin typeface="Arial" charset="0"/>
                <a:ea typeface="Microsoft YaHei" pitchFamily="34" charset="-122"/>
              </a:endParaRPr>
            </a:p>
          </p:txBody>
        </p:sp>
        <p:sp>
          <p:nvSpPr>
            <p:cNvPr id="16393" name="Freeform 7"/>
            <p:cNvSpPr>
              <a:spLocks noChangeArrowheads="1"/>
            </p:cNvSpPr>
            <p:nvPr/>
          </p:nvSpPr>
          <p:spPr bwMode="auto">
            <a:xfrm>
              <a:off x="60" y="-12"/>
              <a:ext cx="540" cy="7191"/>
            </a:xfrm>
            <a:custGeom>
              <a:avLst/>
              <a:gdLst>
                <a:gd name="T0" fmla="*/ 0 w 938672"/>
                <a:gd name="T1" fmla="*/ 0 h 10380482"/>
                <a:gd name="T2" fmla="*/ 0 w 938672"/>
                <a:gd name="T3" fmla="*/ 0 h 10380482"/>
                <a:gd name="T4" fmla="*/ 0 w 938672"/>
                <a:gd name="T5" fmla="*/ 0 h 10380482"/>
                <a:gd name="T6" fmla="*/ 0 w 938672"/>
                <a:gd name="T7" fmla="*/ 0 h 10380482"/>
                <a:gd name="T8" fmla="*/ 0 w 938672"/>
                <a:gd name="T9" fmla="*/ 0 h 10380482"/>
                <a:gd name="T10" fmla="*/ 0 w 938672"/>
                <a:gd name="T11" fmla="*/ 0 h 10380482"/>
                <a:gd name="T12" fmla="*/ 0 w 938672"/>
                <a:gd name="T13" fmla="*/ 0 h 10380482"/>
                <a:gd name="T14" fmla="*/ 0 w 938672"/>
                <a:gd name="T15" fmla="*/ 0 h 10380482"/>
                <a:gd name="T16" fmla="*/ 0 w 938672"/>
                <a:gd name="T17" fmla="*/ 0 h 10380482"/>
                <a:gd name="T18" fmla="*/ 0 w 938672"/>
                <a:gd name="T19" fmla="*/ 0 h 10380482"/>
                <a:gd name="T20" fmla="*/ 0 w 938672"/>
                <a:gd name="T21" fmla="*/ 0 h 1038048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38672" h="10380482">
                  <a:moveTo>
                    <a:pt x="209" y="0"/>
                  </a:moveTo>
                  <a:cubicBezTo>
                    <a:pt x="108493" y="144379"/>
                    <a:pt x="216778" y="288758"/>
                    <a:pt x="216778" y="529390"/>
                  </a:cubicBezTo>
                  <a:cubicBezTo>
                    <a:pt x="216778" y="770022"/>
                    <a:pt x="-7812" y="1126959"/>
                    <a:pt x="209" y="1443790"/>
                  </a:cubicBezTo>
                  <a:cubicBezTo>
                    <a:pt x="8230" y="1760621"/>
                    <a:pt x="260894" y="2041358"/>
                    <a:pt x="264904" y="2430379"/>
                  </a:cubicBezTo>
                  <a:cubicBezTo>
                    <a:pt x="268915" y="2819400"/>
                    <a:pt x="-27865" y="3348790"/>
                    <a:pt x="24272" y="3777916"/>
                  </a:cubicBezTo>
                  <a:cubicBezTo>
                    <a:pt x="76409" y="4207042"/>
                    <a:pt x="561683" y="4467727"/>
                    <a:pt x="577725" y="5005137"/>
                  </a:cubicBezTo>
                  <a:cubicBezTo>
                    <a:pt x="593767" y="5542548"/>
                    <a:pt x="116514" y="6509084"/>
                    <a:pt x="120525" y="7002379"/>
                  </a:cubicBezTo>
                  <a:cubicBezTo>
                    <a:pt x="124536" y="7495674"/>
                    <a:pt x="573714" y="7579895"/>
                    <a:pt x="601788" y="7964905"/>
                  </a:cubicBezTo>
                  <a:cubicBezTo>
                    <a:pt x="629862" y="8349915"/>
                    <a:pt x="252872" y="8935453"/>
                    <a:pt x="288967" y="9312442"/>
                  </a:cubicBezTo>
                  <a:cubicBezTo>
                    <a:pt x="325062" y="9689431"/>
                    <a:pt x="710073" y="10050379"/>
                    <a:pt x="818357" y="10226842"/>
                  </a:cubicBezTo>
                  <a:cubicBezTo>
                    <a:pt x="926641" y="10403305"/>
                    <a:pt x="932656" y="10387263"/>
                    <a:pt x="938672" y="10371221"/>
                  </a:cubicBezTo>
                </a:path>
              </a:pathLst>
            </a:custGeom>
            <a:noFill/>
            <a:ln w="9360">
              <a:solidFill>
                <a:srgbClr val="FF99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ru-RU">
                <a:solidFill>
                  <a:prstClr val="white"/>
                </a:solidFill>
                <a:latin typeface="Arial" charset="0"/>
                <a:ea typeface="Microsoft YaHei" pitchFamily="34" charset="-122"/>
              </a:endParaRPr>
            </a:p>
          </p:txBody>
        </p:sp>
      </p:grpSp>
      <p:sp>
        <p:nvSpPr>
          <p:cNvPr id="16387" name="Rectangle 9"/>
          <p:cNvSpPr>
            <a:spLocks noChangeArrowheads="1"/>
          </p:cNvSpPr>
          <p:nvPr/>
        </p:nvSpPr>
        <p:spPr bwMode="auto">
          <a:xfrm>
            <a:off x="468313" y="44450"/>
            <a:ext cx="8229600" cy="1252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ctr"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defTabSz="449263" eaLnBrk="1" fontAlgn="base" hangingPunct="1">
              <a:spcBef>
                <a:spcPct val="0"/>
              </a:spcBef>
              <a:spcAft>
                <a:spcPct val="0"/>
              </a:spcAft>
              <a:buSzPct val="100000"/>
            </a:pPr>
            <a:r>
              <a:rPr lang="ru-RU" altLang="ru-RU" sz="4000" b="1">
                <a:solidFill>
                  <a:srgbClr val="000000"/>
                </a:solidFill>
              </a:rPr>
              <a:t>     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3000" y="457200"/>
            <a:ext cx="7848600" cy="838200"/>
          </a:xfrm>
        </p:spPr>
        <p:txBody>
          <a:bodyPr/>
          <a:lstStyle/>
          <a:p>
            <a:r>
              <a:rPr lang="ru-RU" dirty="0" smtClean="0"/>
              <a:t>Структура: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 1) идентичность как понимание территориальным сообществом самого себя;</a:t>
            </a:r>
          </a:p>
          <a:p>
            <a:r>
              <a:rPr lang="ru-RU" dirty="0" smtClean="0"/>
              <a:t>2) трансляция идентичности вовне с учетом установленных целевых аудиторий и маркетинговых задач.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42616633"/>
      </p:ext>
    </p:extLst>
  </p:cSld>
  <p:clrMapOvr>
    <a:masterClrMapping/>
  </p:clrMapOvr>
  <p:transition spd="slow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338" name="Group 2"/>
          <p:cNvGrpSpPr>
            <a:grpSpLocks/>
          </p:cNvGrpSpPr>
          <p:nvPr/>
        </p:nvGrpSpPr>
        <p:grpSpPr bwMode="auto">
          <a:xfrm>
            <a:off x="28575" y="-19050"/>
            <a:ext cx="1228725" cy="11415713"/>
            <a:chOff x="18" y="-12"/>
            <a:chExt cx="774" cy="7191"/>
          </a:xfrm>
        </p:grpSpPr>
        <p:sp>
          <p:nvSpPr>
            <p:cNvPr id="14342" name="Freeform 3"/>
            <p:cNvSpPr>
              <a:spLocks noChangeArrowheads="1"/>
            </p:cNvSpPr>
            <p:nvPr/>
          </p:nvSpPr>
          <p:spPr bwMode="auto">
            <a:xfrm>
              <a:off x="102" y="-12"/>
              <a:ext cx="540" cy="7191"/>
            </a:xfrm>
            <a:custGeom>
              <a:avLst/>
              <a:gdLst>
                <a:gd name="T0" fmla="*/ 0 w 938672"/>
                <a:gd name="T1" fmla="*/ 0 h 10380482"/>
                <a:gd name="T2" fmla="*/ 0 w 938672"/>
                <a:gd name="T3" fmla="*/ 0 h 10380482"/>
                <a:gd name="T4" fmla="*/ 0 w 938672"/>
                <a:gd name="T5" fmla="*/ 0 h 10380482"/>
                <a:gd name="T6" fmla="*/ 0 w 938672"/>
                <a:gd name="T7" fmla="*/ 0 h 10380482"/>
                <a:gd name="T8" fmla="*/ 0 w 938672"/>
                <a:gd name="T9" fmla="*/ 0 h 10380482"/>
                <a:gd name="T10" fmla="*/ 0 w 938672"/>
                <a:gd name="T11" fmla="*/ 0 h 10380482"/>
                <a:gd name="T12" fmla="*/ 0 w 938672"/>
                <a:gd name="T13" fmla="*/ 0 h 10380482"/>
                <a:gd name="T14" fmla="*/ 0 w 938672"/>
                <a:gd name="T15" fmla="*/ 0 h 10380482"/>
                <a:gd name="T16" fmla="*/ 0 w 938672"/>
                <a:gd name="T17" fmla="*/ 0 h 10380482"/>
                <a:gd name="T18" fmla="*/ 0 w 938672"/>
                <a:gd name="T19" fmla="*/ 0 h 10380482"/>
                <a:gd name="T20" fmla="*/ 0 w 938672"/>
                <a:gd name="T21" fmla="*/ 0 h 1038048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38672" h="10380482">
                  <a:moveTo>
                    <a:pt x="209" y="0"/>
                  </a:moveTo>
                  <a:cubicBezTo>
                    <a:pt x="108493" y="144379"/>
                    <a:pt x="216778" y="288758"/>
                    <a:pt x="216778" y="529390"/>
                  </a:cubicBezTo>
                  <a:cubicBezTo>
                    <a:pt x="216778" y="770022"/>
                    <a:pt x="-7812" y="1126959"/>
                    <a:pt x="209" y="1443790"/>
                  </a:cubicBezTo>
                  <a:cubicBezTo>
                    <a:pt x="8230" y="1760621"/>
                    <a:pt x="260894" y="2041358"/>
                    <a:pt x="264904" y="2430379"/>
                  </a:cubicBezTo>
                  <a:cubicBezTo>
                    <a:pt x="268915" y="2819400"/>
                    <a:pt x="-27865" y="3348790"/>
                    <a:pt x="24272" y="3777916"/>
                  </a:cubicBezTo>
                  <a:cubicBezTo>
                    <a:pt x="76409" y="4207042"/>
                    <a:pt x="561683" y="4467727"/>
                    <a:pt x="577725" y="5005137"/>
                  </a:cubicBezTo>
                  <a:cubicBezTo>
                    <a:pt x="593767" y="5542548"/>
                    <a:pt x="116514" y="6509084"/>
                    <a:pt x="120525" y="7002379"/>
                  </a:cubicBezTo>
                  <a:cubicBezTo>
                    <a:pt x="124536" y="7495674"/>
                    <a:pt x="573714" y="7579895"/>
                    <a:pt x="601788" y="7964905"/>
                  </a:cubicBezTo>
                  <a:cubicBezTo>
                    <a:pt x="629862" y="8349915"/>
                    <a:pt x="252872" y="8935453"/>
                    <a:pt x="288967" y="9312442"/>
                  </a:cubicBezTo>
                  <a:cubicBezTo>
                    <a:pt x="325062" y="9689431"/>
                    <a:pt x="710073" y="10050379"/>
                    <a:pt x="818357" y="10226842"/>
                  </a:cubicBezTo>
                  <a:cubicBezTo>
                    <a:pt x="926641" y="10403305"/>
                    <a:pt x="932656" y="10387263"/>
                    <a:pt x="938672" y="10371221"/>
                  </a:cubicBezTo>
                </a:path>
              </a:pathLst>
            </a:custGeom>
            <a:noFill/>
            <a:ln w="9360">
              <a:solidFill>
                <a:srgbClr val="FF66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ru-RU">
                <a:solidFill>
                  <a:prstClr val="white"/>
                </a:solidFill>
                <a:latin typeface="Arial" charset="0"/>
                <a:ea typeface="Microsoft YaHei" pitchFamily="34" charset="-122"/>
              </a:endParaRPr>
            </a:p>
          </p:txBody>
        </p:sp>
        <p:sp>
          <p:nvSpPr>
            <p:cNvPr id="14343" name="Freeform 4"/>
            <p:cNvSpPr>
              <a:spLocks noChangeArrowheads="1"/>
            </p:cNvSpPr>
            <p:nvPr/>
          </p:nvSpPr>
          <p:spPr bwMode="auto">
            <a:xfrm>
              <a:off x="18" y="-12"/>
              <a:ext cx="540" cy="7191"/>
            </a:xfrm>
            <a:custGeom>
              <a:avLst/>
              <a:gdLst>
                <a:gd name="T0" fmla="*/ 0 w 938672"/>
                <a:gd name="T1" fmla="*/ 0 h 10380482"/>
                <a:gd name="T2" fmla="*/ 0 w 938672"/>
                <a:gd name="T3" fmla="*/ 0 h 10380482"/>
                <a:gd name="T4" fmla="*/ 0 w 938672"/>
                <a:gd name="T5" fmla="*/ 0 h 10380482"/>
                <a:gd name="T6" fmla="*/ 0 w 938672"/>
                <a:gd name="T7" fmla="*/ 0 h 10380482"/>
                <a:gd name="T8" fmla="*/ 0 w 938672"/>
                <a:gd name="T9" fmla="*/ 0 h 10380482"/>
                <a:gd name="T10" fmla="*/ 0 w 938672"/>
                <a:gd name="T11" fmla="*/ 0 h 10380482"/>
                <a:gd name="T12" fmla="*/ 0 w 938672"/>
                <a:gd name="T13" fmla="*/ 0 h 10380482"/>
                <a:gd name="T14" fmla="*/ 0 w 938672"/>
                <a:gd name="T15" fmla="*/ 0 h 10380482"/>
                <a:gd name="T16" fmla="*/ 0 w 938672"/>
                <a:gd name="T17" fmla="*/ 0 h 10380482"/>
                <a:gd name="T18" fmla="*/ 0 w 938672"/>
                <a:gd name="T19" fmla="*/ 0 h 10380482"/>
                <a:gd name="T20" fmla="*/ 0 w 938672"/>
                <a:gd name="T21" fmla="*/ 0 h 1038048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38672" h="10380482">
                  <a:moveTo>
                    <a:pt x="209" y="0"/>
                  </a:moveTo>
                  <a:cubicBezTo>
                    <a:pt x="108493" y="144379"/>
                    <a:pt x="216778" y="288758"/>
                    <a:pt x="216778" y="529390"/>
                  </a:cubicBezTo>
                  <a:cubicBezTo>
                    <a:pt x="216778" y="770022"/>
                    <a:pt x="-7812" y="1126959"/>
                    <a:pt x="209" y="1443790"/>
                  </a:cubicBezTo>
                  <a:cubicBezTo>
                    <a:pt x="8230" y="1760621"/>
                    <a:pt x="260894" y="2041358"/>
                    <a:pt x="264904" y="2430379"/>
                  </a:cubicBezTo>
                  <a:cubicBezTo>
                    <a:pt x="268915" y="2819400"/>
                    <a:pt x="-27865" y="3348790"/>
                    <a:pt x="24272" y="3777916"/>
                  </a:cubicBezTo>
                  <a:cubicBezTo>
                    <a:pt x="76409" y="4207042"/>
                    <a:pt x="561683" y="4467727"/>
                    <a:pt x="577725" y="5005137"/>
                  </a:cubicBezTo>
                  <a:cubicBezTo>
                    <a:pt x="593767" y="5542548"/>
                    <a:pt x="116514" y="6509084"/>
                    <a:pt x="120525" y="7002379"/>
                  </a:cubicBezTo>
                  <a:cubicBezTo>
                    <a:pt x="124536" y="7495674"/>
                    <a:pt x="573714" y="7579895"/>
                    <a:pt x="601788" y="7964905"/>
                  </a:cubicBezTo>
                  <a:cubicBezTo>
                    <a:pt x="629862" y="8349915"/>
                    <a:pt x="252872" y="8935453"/>
                    <a:pt x="288967" y="9312442"/>
                  </a:cubicBezTo>
                  <a:cubicBezTo>
                    <a:pt x="325062" y="9689431"/>
                    <a:pt x="710073" y="10050379"/>
                    <a:pt x="818357" y="10226842"/>
                  </a:cubicBezTo>
                  <a:cubicBezTo>
                    <a:pt x="926641" y="10403305"/>
                    <a:pt x="932656" y="10387263"/>
                    <a:pt x="938672" y="10371221"/>
                  </a:cubicBezTo>
                </a:path>
              </a:pathLst>
            </a:custGeom>
            <a:noFill/>
            <a:ln w="9360">
              <a:solidFill>
                <a:srgbClr val="99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ru-RU">
                <a:solidFill>
                  <a:prstClr val="white"/>
                </a:solidFill>
                <a:latin typeface="Arial" charset="0"/>
                <a:ea typeface="Microsoft YaHei" pitchFamily="34" charset="-122"/>
              </a:endParaRPr>
            </a:p>
          </p:txBody>
        </p:sp>
        <p:sp>
          <p:nvSpPr>
            <p:cNvPr id="14344" name="Freeform 5"/>
            <p:cNvSpPr>
              <a:spLocks noChangeArrowheads="1"/>
            </p:cNvSpPr>
            <p:nvPr/>
          </p:nvSpPr>
          <p:spPr bwMode="auto">
            <a:xfrm>
              <a:off x="252" y="-12"/>
              <a:ext cx="540" cy="7191"/>
            </a:xfrm>
            <a:custGeom>
              <a:avLst/>
              <a:gdLst>
                <a:gd name="T0" fmla="*/ 0 w 938672"/>
                <a:gd name="T1" fmla="*/ 0 h 10380482"/>
                <a:gd name="T2" fmla="*/ 0 w 938672"/>
                <a:gd name="T3" fmla="*/ 0 h 10380482"/>
                <a:gd name="T4" fmla="*/ 0 w 938672"/>
                <a:gd name="T5" fmla="*/ 0 h 10380482"/>
                <a:gd name="T6" fmla="*/ 0 w 938672"/>
                <a:gd name="T7" fmla="*/ 0 h 10380482"/>
                <a:gd name="T8" fmla="*/ 0 w 938672"/>
                <a:gd name="T9" fmla="*/ 0 h 10380482"/>
                <a:gd name="T10" fmla="*/ 0 w 938672"/>
                <a:gd name="T11" fmla="*/ 0 h 10380482"/>
                <a:gd name="T12" fmla="*/ 0 w 938672"/>
                <a:gd name="T13" fmla="*/ 0 h 10380482"/>
                <a:gd name="T14" fmla="*/ 0 w 938672"/>
                <a:gd name="T15" fmla="*/ 0 h 10380482"/>
                <a:gd name="T16" fmla="*/ 0 w 938672"/>
                <a:gd name="T17" fmla="*/ 0 h 10380482"/>
                <a:gd name="T18" fmla="*/ 0 w 938672"/>
                <a:gd name="T19" fmla="*/ 0 h 10380482"/>
                <a:gd name="T20" fmla="*/ 0 w 938672"/>
                <a:gd name="T21" fmla="*/ 0 h 1038048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38672" h="10380482">
                  <a:moveTo>
                    <a:pt x="209" y="0"/>
                  </a:moveTo>
                  <a:cubicBezTo>
                    <a:pt x="108493" y="144379"/>
                    <a:pt x="216778" y="288758"/>
                    <a:pt x="216778" y="529390"/>
                  </a:cubicBezTo>
                  <a:cubicBezTo>
                    <a:pt x="216778" y="770022"/>
                    <a:pt x="-7812" y="1126959"/>
                    <a:pt x="209" y="1443790"/>
                  </a:cubicBezTo>
                  <a:cubicBezTo>
                    <a:pt x="8230" y="1760621"/>
                    <a:pt x="260894" y="2041358"/>
                    <a:pt x="264904" y="2430379"/>
                  </a:cubicBezTo>
                  <a:cubicBezTo>
                    <a:pt x="268915" y="2819400"/>
                    <a:pt x="-27865" y="3348790"/>
                    <a:pt x="24272" y="3777916"/>
                  </a:cubicBezTo>
                  <a:cubicBezTo>
                    <a:pt x="76409" y="4207042"/>
                    <a:pt x="561683" y="4467727"/>
                    <a:pt x="577725" y="5005137"/>
                  </a:cubicBezTo>
                  <a:cubicBezTo>
                    <a:pt x="593767" y="5542548"/>
                    <a:pt x="116514" y="6509084"/>
                    <a:pt x="120525" y="7002379"/>
                  </a:cubicBezTo>
                  <a:cubicBezTo>
                    <a:pt x="124536" y="7495674"/>
                    <a:pt x="573714" y="7579895"/>
                    <a:pt x="601788" y="7964905"/>
                  </a:cubicBezTo>
                  <a:cubicBezTo>
                    <a:pt x="629862" y="8349915"/>
                    <a:pt x="252872" y="8935453"/>
                    <a:pt x="288967" y="9312442"/>
                  </a:cubicBezTo>
                  <a:cubicBezTo>
                    <a:pt x="325062" y="9689431"/>
                    <a:pt x="710073" y="10050379"/>
                    <a:pt x="818357" y="10226842"/>
                  </a:cubicBezTo>
                  <a:cubicBezTo>
                    <a:pt x="926641" y="10403305"/>
                    <a:pt x="932656" y="10387263"/>
                    <a:pt x="938672" y="10371221"/>
                  </a:cubicBezTo>
                </a:path>
              </a:pathLst>
            </a:custGeom>
            <a:noFill/>
            <a:ln w="9360">
              <a:solidFill>
                <a:srgbClr val="FFCC99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ru-RU">
                <a:solidFill>
                  <a:prstClr val="white"/>
                </a:solidFill>
                <a:latin typeface="Arial" charset="0"/>
                <a:ea typeface="Microsoft YaHei" pitchFamily="34" charset="-122"/>
              </a:endParaRPr>
            </a:p>
          </p:txBody>
        </p:sp>
        <p:sp>
          <p:nvSpPr>
            <p:cNvPr id="14345" name="Freeform 6"/>
            <p:cNvSpPr>
              <a:spLocks noChangeArrowheads="1"/>
            </p:cNvSpPr>
            <p:nvPr/>
          </p:nvSpPr>
          <p:spPr bwMode="auto">
            <a:xfrm>
              <a:off x="180" y="-12"/>
              <a:ext cx="540" cy="7191"/>
            </a:xfrm>
            <a:custGeom>
              <a:avLst/>
              <a:gdLst>
                <a:gd name="T0" fmla="*/ 0 w 938672"/>
                <a:gd name="T1" fmla="*/ 0 h 10380482"/>
                <a:gd name="T2" fmla="*/ 0 w 938672"/>
                <a:gd name="T3" fmla="*/ 0 h 10380482"/>
                <a:gd name="T4" fmla="*/ 0 w 938672"/>
                <a:gd name="T5" fmla="*/ 0 h 10380482"/>
                <a:gd name="T6" fmla="*/ 0 w 938672"/>
                <a:gd name="T7" fmla="*/ 0 h 10380482"/>
                <a:gd name="T8" fmla="*/ 0 w 938672"/>
                <a:gd name="T9" fmla="*/ 0 h 10380482"/>
                <a:gd name="T10" fmla="*/ 0 w 938672"/>
                <a:gd name="T11" fmla="*/ 0 h 10380482"/>
                <a:gd name="T12" fmla="*/ 0 w 938672"/>
                <a:gd name="T13" fmla="*/ 0 h 10380482"/>
                <a:gd name="T14" fmla="*/ 0 w 938672"/>
                <a:gd name="T15" fmla="*/ 0 h 10380482"/>
                <a:gd name="T16" fmla="*/ 0 w 938672"/>
                <a:gd name="T17" fmla="*/ 0 h 10380482"/>
                <a:gd name="T18" fmla="*/ 0 w 938672"/>
                <a:gd name="T19" fmla="*/ 0 h 10380482"/>
                <a:gd name="T20" fmla="*/ 0 w 938672"/>
                <a:gd name="T21" fmla="*/ 0 h 1038048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38672" h="10380482">
                  <a:moveTo>
                    <a:pt x="209" y="0"/>
                  </a:moveTo>
                  <a:cubicBezTo>
                    <a:pt x="108493" y="144379"/>
                    <a:pt x="216778" y="288758"/>
                    <a:pt x="216778" y="529390"/>
                  </a:cubicBezTo>
                  <a:cubicBezTo>
                    <a:pt x="216778" y="770022"/>
                    <a:pt x="-7812" y="1126959"/>
                    <a:pt x="209" y="1443790"/>
                  </a:cubicBezTo>
                  <a:cubicBezTo>
                    <a:pt x="8230" y="1760621"/>
                    <a:pt x="260894" y="2041358"/>
                    <a:pt x="264904" y="2430379"/>
                  </a:cubicBezTo>
                  <a:cubicBezTo>
                    <a:pt x="268915" y="2819400"/>
                    <a:pt x="-27865" y="3348790"/>
                    <a:pt x="24272" y="3777916"/>
                  </a:cubicBezTo>
                  <a:cubicBezTo>
                    <a:pt x="76409" y="4207042"/>
                    <a:pt x="561683" y="4467727"/>
                    <a:pt x="577725" y="5005137"/>
                  </a:cubicBezTo>
                  <a:cubicBezTo>
                    <a:pt x="593767" y="5542548"/>
                    <a:pt x="116514" y="6509084"/>
                    <a:pt x="120525" y="7002379"/>
                  </a:cubicBezTo>
                  <a:cubicBezTo>
                    <a:pt x="124536" y="7495674"/>
                    <a:pt x="573714" y="7579895"/>
                    <a:pt x="601788" y="7964905"/>
                  </a:cubicBezTo>
                  <a:cubicBezTo>
                    <a:pt x="629862" y="8349915"/>
                    <a:pt x="252872" y="8935453"/>
                    <a:pt x="288967" y="9312442"/>
                  </a:cubicBezTo>
                  <a:cubicBezTo>
                    <a:pt x="325062" y="9689431"/>
                    <a:pt x="710073" y="10050379"/>
                    <a:pt x="818357" y="10226842"/>
                  </a:cubicBezTo>
                  <a:cubicBezTo>
                    <a:pt x="926641" y="10403305"/>
                    <a:pt x="932656" y="10387263"/>
                    <a:pt x="938672" y="10371221"/>
                  </a:cubicBezTo>
                </a:path>
              </a:pathLst>
            </a:custGeom>
            <a:noFill/>
            <a:ln w="9360">
              <a:solidFill>
                <a:srgbClr val="FFCC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ru-RU">
                <a:solidFill>
                  <a:prstClr val="white"/>
                </a:solidFill>
                <a:latin typeface="Arial" charset="0"/>
                <a:ea typeface="Microsoft YaHei" pitchFamily="34" charset="-122"/>
              </a:endParaRPr>
            </a:p>
          </p:txBody>
        </p:sp>
        <p:sp>
          <p:nvSpPr>
            <p:cNvPr id="14346" name="Freeform 7"/>
            <p:cNvSpPr>
              <a:spLocks noChangeArrowheads="1"/>
            </p:cNvSpPr>
            <p:nvPr/>
          </p:nvSpPr>
          <p:spPr bwMode="auto">
            <a:xfrm>
              <a:off x="60" y="-12"/>
              <a:ext cx="540" cy="7191"/>
            </a:xfrm>
            <a:custGeom>
              <a:avLst/>
              <a:gdLst>
                <a:gd name="T0" fmla="*/ 0 w 938672"/>
                <a:gd name="T1" fmla="*/ 0 h 10380482"/>
                <a:gd name="T2" fmla="*/ 0 w 938672"/>
                <a:gd name="T3" fmla="*/ 0 h 10380482"/>
                <a:gd name="T4" fmla="*/ 0 w 938672"/>
                <a:gd name="T5" fmla="*/ 0 h 10380482"/>
                <a:gd name="T6" fmla="*/ 0 w 938672"/>
                <a:gd name="T7" fmla="*/ 0 h 10380482"/>
                <a:gd name="T8" fmla="*/ 0 w 938672"/>
                <a:gd name="T9" fmla="*/ 0 h 10380482"/>
                <a:gd name="T10" fmla="*/ 0 w 938672"/>
                <a:gd name="T11" fmla="*/ 0 h 10380482"/>
                <a:gd name="T12" fmla="*/ 0 w 938672"/>
                <a:gd name="T13" fmla="*/ 0 h 10380482"/>
                <a:gd name="T14" fmla="*/ 0 w 938672"/>
                <a:gd name="T15" fmla="*/ 0 h 10380482"/>
                <a:gd name="T16" fmla="*/ 0 w 938672"/>
                <a:gd name="T17" fmla="*/ 0 h 10380482"/>
                <a:gd name="T18" fmla="*/ 0 w 938672"/>
                <a:gd name="T19" fmla="*/ 0 h 10380482"/>
                <a:gd name="T20" fmla="*/ 0 w 938672"/>
                <a:gd name="T21" fmla="*/ 0 h 1038048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38672" h="10380482">
                  <a:moveTo>
                    <a:pt x="209" y="0"/>
                  </a:moveTo>
                  <a:cubicBezTo>
                    <a:pt x="108493" y="144379"/>
                    <a:pt x="216778" y="288758"/>
                    <a:pt x="216778" y="529390"/>
                  </a:cubicBezTo>
                  <a:cubicBezTo>
                    <a:pt x="216778" y="770022"/>
                    <a:pt x="-7812" y="1126959"/>
                    <a:pt x="209" y="1443790"/>
                  </a:cubicBezTo>
                  <a:cubicBezTo>
                    <a:pt x="8230" y="1760621"/>
                    <a:pt x="260894" y="2041358"/>
                    <a:pt x="264904" y="2430379"/>
                  </a:cubicBezTo>
                  <a:cubicBezTo>
                    <a:pt x="268915" y="2819400"/>
                    <a:pt x="-27865" y="3348790"/>
                    <a:pt x="24272" y="3777916"/>
                  </a:cubicBezTo>
                  <a:cubicBezTo>
                    <a:pt x="76409" y="4207042"/>
                    <a:pt x="561683" y="4467727"/>
                    <a:pt x="577725" y="5005137"/>
                  </a:cubicBezTo>
                  <a:cubicBezTo>
                    <a:pt x="593767" y="5542548"/>
                    <a:pt x="116514" y="6509084"/>
                    <a:pt x="120525" y="7002379"/>
                  </a:cubicBezTo>
                  <a:cubicBezTo>
                    <a:pt x="124536" y="7495674"/>
                    <a:pt x="573714" y="7579895"/>
                    <a:pt x="601788" y="7964905"/>
                  </a:cubicBezTo>
                  <a:cubicBezTo>
                    <a:pt x="629862" y="8349915"/>
                    <a:pt x="252872" y="8935453"/>
                    <a:pt x="288967" y="9312442"/>
                  </a:cubicBezTo>
                  <a:cubicBezTo>
                    <a:pt x="325062" y="9689431"/>
                    <a:pt x="710073" y="10050379"/>
                    <a:pt x="818357" y="10226842"/>
                  </a:cubicBezTo>
                  <a:cubicBezTo>
                    <a:pt x="926641" y="10403305"/>
                    <a:pt x="932656" y="10387263"/>
                    <a:pt x="938672" y="10371221"/>
                  </a:cubicBezTo>
                </a:path>
              </a:pathLst>
            </a:custGeom>
            <a:noFill/>
            <a:ln w="9360">
              <a:solidFill>
                <a:srgbClr val="FF99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ru-RU">
                <a:solidFill>
                  <a:prstClr val="white"/>
                </a:solidFill>
                <a:latin typeface="Arial" charset="0"/>
                <a:ea typeface="Microsoft YaHei" pitchFamily="34" charset="-122"/>
              </a:endParaRPr>
            </a:p>
          </p:txBody>
        </p: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Модель </a:t>
            </a:r>
            <a:r>
              <a:rPr lang="ru-RU" dirty="0" err="1" smtClean="0"/>
              <a:t>Л.Э.Старостовой</a:t>
            </a:r>
            <a:r>
              <a:rPr lang="ru-RU" dirty="0"/>
              <a:t>:</a:t>
            </a: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842"/>
          <a:stretch/>
        </p:blipFill>
        <p:spPr bwMode="auto">
          <a:xfrm>
            <a:off x="1403648" y="1266628"/>
            <a:ext cx="7056783" cy="54767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77793880"/>
      </p:ext>
    </p:extLst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482" name="Group 2"/>
          <p:cNvGrpSpPr>
            <a:grpSpLocks/>
          </p:cNvGrpSpPr>
          <p:nvPr/>
        </p:nvGrpSpPr>
        <p:grpSpPr bwMode="auto">
          <a:xfrm>
            <a:off x="28575" y="-19050"/>
            <a:ext cx="1228725" cy="11415713"/>
            <a:chOff x="18" y="-12"/>
            <a:chExt cx="774" cy="7191"/>
          </a:xfrm>
        </p:grpSpPr>
        <p:sp>
          <p:nvSpPr>
            <p:cNvPr id="20485" name="Freeform 3"/>
            <p:cNvSpPr>
              <a:spLocks noChangeArrowheads="1"/>
            </p:cNvSpPr>
            <p:nvPr/>
          </p:nvSpPr>
          <p:spPr bwMode="auto">
            <a:xfrm>
              <a:off x="102" y="-12"/>
              <a:ext cx="540" cy="7191"/>
            </a:xfrm>
            <a:custGeom>
              <a:avLst/>
              <a:gdLst>
                <a:gd name="T0" fmla="*/ 0 w 938672"/>
                <a:gd name="T1" fmla="*/ 0 h 10380482"/>
                <a:gd name="T2" fmla="*/ 0 w 938672"/>
                <a:gd name="T3" fmla="*/ 0 h 10380482"/>
                <a:gd name="T4" fmla="*/ 0 w 938672"/>
                <a:gd name="T5" fmla="*/ 0 h 10380482"/>
                <a:gd name="T6" fmla="*/ 0 w 938672"/>
                <a:gd name="T7" fmla="*/ 0 h 10380482"/>
                <a:gd name="T8" fmla="*/ 0 w 938672"/>
                <a:gd name="T9" fmla="*/ 0 h 10380482"/>
                <a:gd name="T10" fmla="*/ 0 w 938672"/>
                <a:gd name="T11" fmla="*/ 0 h 10380482"/>
                <a:gd name="T12" fmla="*/ 0 w 938672"/>
                <a:gd name="T13" fmla="*/ 0 h 10380482"/>
                <a:gd name="T14" fmla="*/ 0 w 938672"/>
                <a:gd name="T15" fmla="*/ 0 h 10380482"/>
                <a:gd name="T16" fmla="*/ 0 w 938672"/>
                <a:gd name="T17" fmla="*/ 0 h 10380482"/>
                <a:gd name="T18" fmla="*/ 0 w 938672"/>
                <a:gd name="T19" fmla="*/ 0 h 10380482"/>
                <a:gd name="T20" fmla="*/ 0 w 938672"/>
                <a:gd name="T21" fmla="*/ 0 h 1038048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38672" h="10380482">
                  <a:moveTo>
                    <a:pt x="209" y="0"/>
                  </a:moveTo>
                  <a:cubicBezTo>
                    <a:pt x="108493" y="144379"/>
                    <a:pt x="216778" y="288758"/>
                    <a:pt x="216778" y="529390"/>
                  </a:cubicBezTo>
                  <a:cubicBezTo>
                    <a:pt x="216778" y="770022"/>
                    <a:pt x="-7812" y="1126959"/>
                    <a:pt x="209" y="1443790"/>
                  </a:cubicBezTo>
                  <a:cubicBezTo>
                    <a:pt x="8230" y="1760621"/>
                    <a:pt x="260894" y="2041358"/>
                    <a:pt x="264904" y="2430379"/>
                  </a:cubicBezTo>
                  <a:cubicBezTo>
                    <a:pt x="268915" y="2819400"/>
                    <a:pt x="-27865" y="3348790"/>
                    <a:pt x="24272" y="3777916"/>
                  </a:cubicBezTo>
                  <a:cubicBezTo>
                    <a:pt x="76409" y="4207042"/>
                    <a:pt x="561683" y="4467727"/>
                    <a:pt x="577725" y="5005137"/>
                  </a:cubicBezTo>
                  <a:cubicBezTo>
                    <a:pt x="593767" y="5542548"/>
                    <a:pt x="116514" y="6509084"/>
                    <a:pt x="120525" y="7002379"/>
                  </a:cubicBezTo>
                  <a:cubicBezTo>
                    <a:pt x="124536" y="7495674"/>
                    <a:pt x="573714" y="7579895"/>
                    <a:pt x="601788" y="7964905"/>
                  </a:cubicBezTo>
                  <a:cubicBezTo>
                    <a:pt x="629862" y="8349915"/>
                    <a:pt x="252872" y="8935453"/>
                    <a:pt x="288967" y="9312442"/>
                  </a:cubicBezTo>
                  <a:cubicBezTo>
                    <a:pt x="325062" y="9689431"/>
                    <a:pt x="710073" y="10050379"/>
                    <a:pt x="818357" y="10226842"/>
                  </a:cubicBezTo>
                  <a:cubicBezTo>
                    <a:pt x="926641" y="10403305"/>
                    <a:pt x="932656" y="10387263"/>
                    <a:pt x="938672" y="10371221"/>
                  </a:cubicBezTo>
                </a:path>
              </a:pathLst>
            </a:custGeom>
            <a:noFill/>
            <a:ln w="9360">
              <a:solidFill>
                <a:srgbClr val="FF66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ru-RU">
                <a:solidFill>
                  <a:prstClr val="white"/>
                </a:solidFill>
                <a:latin typeface="Arial" charset="0"/>
                <a:ea typeface="Microsoft YaHei" pitchFamily="34" charset="-122"/>
              </a:endParaRPr>
            </a:p>
          </p:txBody>
        </p:sp>
        <p:sp>
          <p:nvSpPr>
            <p:cNvPr id="20486" name="Freeform 4"/>
            <p:cNvSpPr>
              <a:spLocks noChangeArrowheads="1"/>
            </p:cNvSpPr>
            <p:nvPr/>
          </p:nvSpPr>
          <p:spPr bwMode="auto">
            <a:xfrm>
              <a:off x="18" y="-12"/>
              <a:ext cx="540" cy="7191"/>
            </a:xfrm>
            <a:custGeom>
              <a:avLst/>
              <a:gdLst>
                <a:gd name="T0" fmla="*/ 0 w 938672"/>
                <a:gd name="T1" fmla="*/ 0 h 10380482"/>
                <a:gd name="T2" fmla="*/ 0 w 938672"/>
                <a:gd name="T3" fmla="*/ 0 h 10380482"/>
                <a:gd name="T4" fmla="*/ 0 w 938672"/>
                <a:gd name="T5" fmla="*/ 0 h 10380482"/>
                <a:gd name="T6" fmla="*/ 0 w 938672"/>
                <a:gd name="T7" fmla="*/ 0 h 10380482"/>
                <a:gd name="T8" fmla="*/ 0 w 938672"/>
                <a:gd name="T9" fmla="*/ 0 h 10380482"/>
                <a:gd name="T10" fmla="*/ 0 w 938672"/>
                <a:gd name="T11" fmla="*/ 0 h 10380482"/>
                <a:gd name="T12" fmla="*/ 0 w 938672"/>
                <a:gd name="T13" fmla="*/ 0 h 10380482"/>
                <a:gd name="T14" fmla="*/ 0 w 938672"/>
                <a:gd name="T15" fmla="*/ 0 h 10380482"/>
                <a:gd name="T16" fmla="*/ 0 w 938672"/>
                <a:gd name="T17" fmla="*/ 0 h 10380482"/>
                <a:gd name="T18" fmla="*/ 0 w 938672"/>
                <a:gd name="T19" fmla="*/ 0 h 10380482"/>
                <a:gd name="T20" fmla="*/ 0 w 938672"/>
                <a:gd name="T21" fmla="*/ 0 h 1038048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38672" h="10380482">
                  <a:moveTo>
                    <a:pt x="209" y="0"/>
                  </a:moveTo>
                  <a:cubicBezTo>
                    <a:pt x="108493" y="144379"/>
                    <a:pt x="216778" y="288758"/>
                    <a:pt x="216778" y="529390"/>
                  </a:cubicBezTo>
                  <a:cubicBezTo>
                    <a:pt x="216778" y="770022"/>
                    <a:pt x="-7812" y="1126959"/>
                    <a:pt x="209" y="1443790"/>
                  </a:cubicBezTo>
                  <a:cubicBezTo>
                    <a:pt x="8230" y="1760621"/>
                    <a:pt x="260894" y="2041358"/>
                    <a:pt x="264904" y="2430379"/>
                  </a:cubicBezTo>
                  <a:cubicBezTo>
                    <a:pt x="268915" y="2819400"/>
                    <a:pt x="-27865" y="3348790"/>
                    <a:pt x="24272" y="3777916"/>
                  </a:cubicBezTo>
                  <a:cubicBezTo>
                    <a:pt x="76409" y="4207042"/>
                    <a:pt x="561683" y="4467727"/>
                    <a:pt x="577725" y="5005137"/>
                  </a:cubicBezTo>
                  <a:cubicBezTo>
                    <a:pt x="593767" y="5542548"/>
                    <a:pt x="116514" y="6509084"/>
                    <a:pt x="120525" y="7002379"/>
                  </a:cubicBezTo>
                  <a:cubicBezTo>
                    <a:pt x="124536" y="7495674"/>
                    <a:pt x="573714" y="7579895"/>
                    <a:pt x="601788" y="7964905"/>
                  </a:cubicBezTo>
                  <a:cubicBezTo>
                    <a:pt x="629862" y="8349915"/>
                    <a:pt x="252872" y="8935453"/>
                    <a:pt x="288967" y="9312442"/>
                  </a:cubicBezTo>
                  <a:cubicBezTo>
                    <a:pt x="325062" y="9689431"/>
                    <a:pt x="710073" y="10050379"/>
                    <a:pt x="818357" y="10226842"/>
                  </a:cubicBezTo>
                  <a:cubicBezTo>
                    <a:pt x="926641" y="10403305"/>
                    <a:pt x="932656" y="10387263"/>
                    <a:pt x="938672" y="10371221"/>
                  </a:cubicBezTo>
                </a:path>
              </a:pathLst>
            </a:custGeom>
            <a:noFill/>
            <a:ln w="9360">
              <a:solidFill>
                <a:srgbClr val="99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ru-RU">
                <a:solidFill>
                  <a:prstClr val="white"/>
                </a:solidFill>
                <a:latin typeface="Arial" charset="0"/>
                <a:ea typeface="Microsoft YaHei" pitchFamily="34" charset="-122"/>
              </a:endParaRPr>
            </a:p>
          </p:txBody>
        </p:sp>
        <p:sp>
          <p:nvSpPr>
            <p:cNvPr id="20487" name="Freeform 5"/>
            <p:cNvSpPr>
              <a:spLocks noChangeArrowheads="1"/>
            </p:cNvSpPr>
            <p:nvPr/>
          </p:nvSpPr>
          <p:spPr bwMode="auto">
            <a:xfrm>
              <a:off x="252" y="-12"/>
              <a:ext cx="540" cy="7191"/>
            </a:xfrm>
            <a:custGeom>
              <a:avLst/>
              <a:gdLst>
                <a:gd name="T0" fmla="*/ 0 w 938672"/>
                <a:gd name="T1" fmla="*/ 0 h 10380482"/>
                <a:gd name="T2" fmla="*/ 0 w 938672"/>
                <a:gd name="T3" fmla="*/ 0 h 10380482"/>
                <a:gd name="T4" fmla="*/ 0 w 938672"/>
                <a:gd name="T5" fmla="*/ 0 h 10380482"/>
                <a:gd name="T6" fmla="*/ 0 w 938672"/>
                <a:gd name="T7" fmla="*/ 0 h 10380482"/>
                <a:gd name="T8" fmla="*/ 0 w 938672"/>
                <a:gd name="T9" fmla="*/ 0 h 10380482"/>
                <a:gd name="T10" fmla="*/ 0 w 938672"/>
                <a:gd name="T11" fmla="*/ 0 h 10380482"/>
                <a:gd name="T12" fmla="*/ 0 w 938672"/>
                <a:gd name="T13" fmla="*/ 0 h 10380482"/>
                <a:gd name="T14" fmla="*/ 0 w 938672"/>
                <a:gd name="T15" fmla="*/ 0 h 10380482"/>
                <a:gd name="T16" fmla="*/ 0 w 938672"/>
                <a:gd name="T17" fmla="*/ 0 h 10380482"/>
                <a:gd name="T18" fmla="*/ 0 w 938672"/>
                <a:gd name="T19" fmla="*/ 0 h 10380482"/>
                <a:gd name="T20" fmla="*/ 0 w 938672"/>
                <a:gd name="T21" fmla="*/ 0 h 1038048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38672" h="10380482">
                  <a:moveTo>
                    <a:pt x="209" y="0"/>
                  </a:moveTo>
                  <a:cubicBezTo>
                    <a:pt x="108493" y="144379"/>
                    <a:pt x="216778" y="288758"/>
                    <a:pt x="216778" y="529390"/>
                  </a:cubicBezTo>
                  <a:cubicBezTo>
                    <a:pt x="216778" y="770022"/>
                    <a:pt x="-7812" y="1126959"/>
                    <a:pt x="209" y="1443790"/>
                  </a:cubicBezTo>
                  <a:cubicBezTo>
                    <a:pt x="8230" y="1760621"/>
                    <a:pt x="260894" y="2041358"/>
                    <a:pt x="264904" y="2430379"/>
                  </a:cubicBezTo>
                  <a:cubicBezTo>
                    <a:pt x="268915" y="2819400"/>
                    <a:pt x="-27865" y="3348790"/>
                    <a:pt x="24272" y="3777916"/>
                  </a:cubicBezTo>
                  <a:cubicBezTo>
                    <a:pt x="76409" y="4207042"/>
                    <a:pt x="561683" y="4467727"/>
                    <a:pt x="577725" y="5005137"/>
                  </a:cubicBezTo>
                  <a:cubicBezTo>
                    <a:pt x="593767" y="5542548"/>
                    <a:pt x="116514" y="6509084"/>
                    <a:pt x="120525" y="7002379"/>
                  </a:cubicBezTo>
                  <a:cubicBezTo>
                    <a:pt x="124536" y="7495674"/>
                    <a:pt x="573714" y="7579895"/>
                    <a:pt x="601788" y="7964905"/>
                  </a:cubicBezTo>
                  <a:cubicBezTo>
                    <a:pt x="629862" y="8349915"/>
                    <a:pt x="252872" y="8935453"/>
                    <a:pt x="288967" y="9312442"/>
                  </a:cubicBezTo>
                  <a:cubicBezTo>
                    <a:pt x="325062" y="9689431"/>
                    <a:pt x="710073" y="10050379"/>
                    <a:pt x="818357" y="10226842"/>
                  </a:cubicBezTo>
                  <a:cubicBezTo>
                    <a:pt x="926641" y="10403305"/>
                    <a:pt x="932656" y="10387263"/>
                    <a:pt x="938672" y="10371221"/>
                  </a:cubicBezTo>
                </a:path>
              </a:pathLst>
            </a:custGeom>
            <a:noFill/>
            <a:ln w="9360">
              <a:solidFill>
                <a:srgbClr val="FFCC99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ru-RU">
                <a:solidFill>
                  <a:prstClr val="white"/>
                </a:solidFill>
                <a:latin typeface="Arial" charset="0"/>
                <a:ea typeface="Microsoft YaHei" pitchFamily="34" charset="-122"/>
              </a:endParaRPr>
            </a:p>
          </p:txBody>
        </p:sp>
        <p:sp>
          <p:nvSpPr>
            <p:cNvPr id="20488" name="Freeform 6"/>
            <p:cNvSpPr>
              <a:spLocks noChangeArrowheads="1"/>
            </p:cNvSpPr>
            <p:nvPr/>
          </p:nvSpPr>
          <p:spPr bwMode="auto">
            <a:xfrm>
              <a:off x="180" y="-12"/>
              <a:ext cx="540" cy="7191"/>
            </a:xfrm>
            <a:custGeom>
              <a:avLst/>
              <a:gdLst>
                <a:gd name="T0" fmla="*/ 0 w 938672"/>
                <a:gd name="T1" fmla="*/ 0 h 10380482"/>
                <a:gd name="T2" fmla="*/ 0 w 938672"/>
                <a:gd name="T3" fmla="*/ 0 h 10380482"/>
                <a:gd name="T4" fmla="*/ 0 w 938672"/>
                <a:gd name="T5" fmla="*/ 0 h 10380482"/>
                <a:gd name="T6" fmla="*/ 0 w 938672"/>
                <a:gd name="T7" fmla="*/ 0 h 10380482"/>
                <a:gd name="T8" fmla="*/ 0 w 938672"/>
                <a:gd name="T9" fmla="*/ 0 h 10380482"/>
                <a:gd name="T10" fmla="*/ 0 w 938672"/>
                <a:gd name="T11" fmla="*/ 0 h 10380482"/>
                <a:gd name="T12" fmla="*/ 0 w 938672"/>
                <a:gd name="T13" fmla="*/ 0 h 10380482"/>
                <a:gd name="T14" fmla="*/ 0 w 938672"/>
                <a:gd name="T15" fmla="*/ 0 h 10380482"/>
                <a:gd name="T16" fmla="*/ 0 w 938672"/>
                <a:gd name="T17" fmla="*/ 0 h 10380482"/>
                <a:gd name="T18" fmla="*/ 0 w 938672"/>
                <a:gd name="T19" fmla="*/ 0 h 10380482"/>
                <a:gd name="T20" fmla="*/ 0 w 938672"/>
                <a:gd name="T21" fmla="*/ 0 h 1038048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38672" h="10380482">
                  <a:moveTo>
                    <a:pt x="209" y="0"/>
                  </a:moveTo>
                  <a:cubicBezTo>
                    <a:pt x="108493" y="144379"/>
                    <a:pt x="216778" y="288758"/>
                    <a:pt x="216778" y="529390"/>
                  </a:cubicBezTo>
                  <a:cubicBezTo>
                    <a:pt x="216778" y="770022"/>
                    <a:pt x="-7812" y="1126959"/>
                    <a:pt x="209" y="1443790"/>
                  </a:cubicBezTo>
                  <a:cubicBezTo>
                    <a:pt x="8230" y="1760621"/>
                    <a:pt x="260894" y="2041358"/>
                    <a:pt x="264904" y="2430379"/>
                  </a:cubicBezTo>
                  <a:cubicBezTo>
                    <a:pt x="268915" y="2819400"/>
                    <a:pt x="-27865" y="3348790"/>
                    <a:pt x="24272" y="3777916"/>
                  </a:cubicBezTo>
                  <a:cubicBezTo>
                    <a:pt x="76409" y="4207042"/>
                    <a:pt x="561683" y="4467727"/>
                    <a:pt x="577725" y="5005137"/>
                  </a:cubicBezTo>
                  <a:cubicBezTo>
                    <a:pt x="593767" y="5542548"/>
                    <a:pt x="116514" y="6509084"/>
                    <a:pt x="120525" y="7002379"/>
                  </a:cubicBezTo>
                  <a:cubicBezTo>
                    <a:pt x="124536" y="7495674"/>
                    <a:pt x="573714" y="7579895"/>
                    <a:pt x="601788" y="7964905"/>
                  </a:cubicBezTo>
                  <a:cubicBezTo>
                    <a:pt x="629862" y="8349915"/>
                    <a:pt x="252872" y="8935453"/>
                    <a:pt x="288967" y="9312442"/>
                  </a:cubicBezTo>
                  <a:cubicBezTo>
                    <a:pt x="325062" y="9689431"/>
                    <a:pt x="710073" y="10050379"/>
                    <a:pt x="818357" y="10226842"/>
                  </a:cubicBezTo>
                  <a:cubicBezTo>
                    <a:pt x="926641" y="10403305"/>
                    <a:pt x="932656" y="10387263"/>
                    <a:pt x="938672" y="10371221"/>
                  </a:cubicBezTo>
                </a:path>
              </a:pathLst>
            </a:custGeom>
            <a:noFill/>
            <a:ln w="9360">
              <a:solidFill>
                <a:srgbClr val="FFCC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ru-RU">
                <a:solidFill>
                  <a:prstClr val="white"/>
                </a:solidFill>
                <a:latin typeface="Arial" charset="0"/>
                <a:ea typeface="Microsoft YaHei" pitchFamily="34" charset="-122"/>
              </a:endParaRPr>
            </a:p>
          </p:txBody>
        </p:sp>
        <p:sp>
          <p:nvSpPr>
            <p:cNvPr id="20489" name="Freeform 7"/>
            <p:cNvSpPr>
              <a:spLocks noChangeArrowheads="1"/>
            </p:cNvSpPr>
            <p:nvPr/>
          </p:nvSpPr>
          <p:spPr bwMode="auto">
            <a:xfrm>
              <a:off x="60" y="-12"/>
              <a:ext cx="540" cy="7191"/>
            </a:xfrm>
            <a:custGeom>
              <a:avLst/>
              <a:gdLst>
                <a:gd name="T0" fmla="*/ 0 w 938672"/>
                <a:gd name="T1" fmla="*/ 0 h 10380482"/>
                <a:gd name="T2" fmla="*/ 0 w 938672"/>
                <a:gd name="T3" fmla="*/ 0 h 10380482"/>
                <a:gd name="T4" fmla="*/ 0 w 938672"/>
                <a:gd name="T5" fmla="*/ 0 h 10380482"/>
                <a:gd name="T6" fmla="*/ 0 w 938672"/>
                <a:gd name="T7" fmla="*/ 0 h 10380482"/>
                <a:gd name="T8" fmla="*/ 0 w 938672"/>
                <a:gd name="T9" fmla="*/ 0 h 10380482"/>
                <a:gd name="T10" fmla="*/ 0 w 938672"/>
                <a:gd name="T11" fmla="*/ 0 h 10380482"/>
                <a:gd name="T12" fmla="*/ 0 w 938672"/>
                <a:gd name="T13" fmla="*/ 0 h 10380482"/>
                <a:gd name="T14" fmla="*/ 0 w 938672"/>
                <a:gd name="T15" fmla="*/ 0 h 10380482"/>
                <a:gd name="T16" fmla="*/ 0 w 938672"/>
                <a:gd name="T17" fmla="*/ 0 h 10380482"/>
                <a:gd name="T18" fmla="*/ 0 w 938672"/>
                <a:gd name="T19" fmla="*/ 0 h 10380482"/>
                <a:gd name="T20" fmla="*/ 0 w 938672"/>
                <a:gd name="T21" fmla="*/ 0 h 1038048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38672" h="10380482">
                  <a:moveTo>
                    <a:pt x="209" y="0"/>
                  </a:moveTo>
                  <a:cubicBezTo>
                    <a:pt x="108493" y="144379"/>
                    <a:pt x="216778" y="288758"/>
                    <a:pt x="216778" y="529390"/>
                  </a:cubicBezTo>
                  <a:cubicBezTo>
                    <a:pt x="216778" y="770022"/>
                    <a:pt x="-7812" y="1126959"/>
                    <a:pt x="209" y="1443790"/>
                  </a:cubicBezTo>
                  <a:cubicBezTo>
                    <a:pt x="8230" y="1760621"/>
                    <a:pt x="260894" y="2041358"/>
                    <a:pt x="264904" y="2430379"/>
                  </a:cubicBezTo>
                  <a:cubicBezTo>
                    <a:pt x="268915" y="2819400"/>
                    <a:pt x="-27865" y="3348790"/>
                    <a:pt x="24272" y="3777916"/>
                  </a:cubicBezTo>
                  <a:cubicBezTo>
                    <a:pt x="76409" y="4207042"/>
                    <a:pt x="561683" y="4467727"/>
                    <a:pt x="577725" y="5005137"/>
                  </a:cubicBezTo>
                  <a:cubicBezTo>
                    <a:pt x="593767" y="5542548"/>
                    <a:pt x="116514" y="6509084"/>
                    <a:pt x="120525" y="7002379"/>
                  </a:cubicBezTo>
                  <a:cubicBezTo>
                    <a:pt x="124536" y="7495674"/>
                    <a:pt x="573714" y="7579895"/>
                    <a:pt x="601788" y="7964905"/>
                  </a:cubicBezTo>
                  <a:cubicBezTo>
                    <a:pt x="629862" y="8349915"/>
                    <a:pt x="252872" y="8935453"/>
                    <a:pt x="288967" y="9312442"/>
                  </a:cubicBezTo>
                  <a:cubicBezTo>
                    <a:pt x="325062" y="9689431"/>
                    <a:pt x="710073" y="10050379"/>
                    <a:pt x="818357" y="10226842"/>
                  </a:cubicBezTo>
                  <a:cubicBezTo>
                    <a:pt x="926641" y="10403305"/>
                    <a:pt x="932656" y="10387263"/>
                    <a:pt x="938672" y="10371221"/>
                  </a:cubicBezTo>
                </a:path>
              </a:pathLst>
            </a:custGeom>
            <a:noFill/>
            <a:ln w="9360">
              <a:solidFill>
                <a:srgbClr val="FF99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ru-RU">
                <a:solidFill>
                  <a:prstClr val="white"/>
                </a:solidFill>
                <a:latin typeface="Arial" charset="0"/>
                <a:ea typeface="Microsoft YaHei" pitchFamily="34" charset="-122"/>
              </a:endParaRPr>
            </a:p>
          </p:txBody>
        </p:sp>
      </p:grpSp>
      <p:sp>
        <p:nvSpPr>
          <p:cNvPr id="20483" name="Rectangle 8"/>
          <p:cNvSpPr>
            <a:spLocks noChangeArrowheads="1"/>
          </p:cNvSpPr>
          <p:nvPr/>
        </p:nvSpPr>
        <p:spPr bwMode="auto">
          <a:xfrm>
            <a:off x="1403350" y="260350"/>
            <a:ext cx="7740650" cy="792163"/>
          </a:xfrm>
          <a:prstGeom prst="rect">
            <a:avLst/>
          </a:prstGeom>
          <a:solidFill>
            <a:srgbClr val="FF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ru-RU" altLang="ru-RU" sz="2800" dirty="0" smtClean="0">
                <a:solidFill>
                  <a:prstClr val="white"/>
                </a:solidFill>
                <a:latin typeface="Arial" charset="0"/>
                <a:ea typeface="Microsoft YaHei" pitchFamily="34" charset="-122"/>
              </a:rPr>
              <a:t>СУБЪЕКТНО-ОРИЕНТИРОВАННАЯ </a:t>
            </a:r>
          </a:p>
          <a:p>
            <a:pPr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ru-RU" altLang="ru-RU" sz="2800" dirty="0" smtClean="0">
                <a:solidFill>
                  <a:prstClr val="white"/>
                </a:solidFill>
                <a:latin typeface="Arial" charset="0"/>
                <a:ea typeface="Microsoft YaHei" pitchFamily="34" charset="-122"/>
              </a:rPr>
              <a:t>МОДЕЛЬ </a:t>
            </a:r>
            <a:r>
              <a:rPr lang="ru-RU" altLang="ru-RU" sz="2800" dirty="0" err="1" smtClean="0">
                <a:solidFill>
                  <a:prstClr val="white"/>
                </a:solidFill>
                <a:latin typeface="Arial" charset="0"/>
                <a:ea typeface="Microsoft YaHei" pitchFamily="34" charset="-122"/>
              </a:rPr>
              <a:t>брендинга</a:t>
            </a:r>
            <a:r>
              <a:rPr lang="ru-RU" altLang="ru-RU" sz="2800" dirty="0" smtClean="0">
                <a:solidFill>
                  <a:prstClr val="white"/>
                </a:solidFill>
                <a:latin typeface="Arial" charset="0"/>
                <a:ea typeface="Microsoft YaHei" pitchFamily="34" charset="-122"/>
              </a:rPr>
              <a:t> </a:t>
            </a:r>
            <a:r>
              <a:rPr lang="ru-RU" altLang="ru-RU" sz="2800" dirty="0" err="1" smtClean="0">
                <a:solidFill>
                  <a:prstClr val="white"/>
                </a:solidFill>
                <a:latin typeface="Arial" charset="0"/>
                <a:ea typeface="Microsoft YaHei" pitchFamily="34" charset="-122"/>
              </a:rPr>
              <a:t>С.А.Хлебниковой</a:t>
            </a:r>
            <a:endParaRPr lang="ru-RU" altLang="ru-RU" sz="2800" dirty="0">
              <a:solidFill>
                <a:prstClr val="white"/>
              </a:solidFill>
              <a:latin typeface="Arial" charset="0"/>
              <a:ea typeface="Microsoft YaHei" pitchFamily="34" charset="-122"/>
            </a:endParaRPr>
          </a:p>
        </p:txBody>
      </p:sp>
      <p:sp>
        <p:nvSpPr>
          <p:cNvPr id="20484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 eaLnBrk="1" hangingPunct="1">
              <a:buFont typeface="Arial" charset="0"/>
              <a:buChar char="•"/>
            </a:pPr>
            <a:r>
              <a:rPr lang="ru-RU" altLang="ru-RU" sz="2400" dirty="0" smtClean="0"/>
              <a:t>В качестве важнейшей цели </a:t>
            </a:r>
            <a:r>
              <a:rPr lang="ru-RU" altLang="ru-RU" sz="2400" dirty="0" err="1" smtClean="0"/>
              <a:t>брендинга</a:t>
            </a:r>
            <a:r>
              <a:rPr lang="ru-RU" altLang="ru-RU" sz="2400" dirty="0" smtClean="0"/>
              <a:t>, автор выделяет закрепление ответственности, поэтому включает в модель </a:t>
            </a:r>
            <a:r>
              <a:rPr lang="ru-RU" altLang="ru-RU" sz="2400" dirty="0" err="1" smtClean="0"/>
              <a:t>брендинга</a:t>
            </a:r>
            <a:r>
              <a:rPr lang="ru-RU" altLang="ru-RU" sz="2400" dirty="0" smtClean="0"/>
              <a:t>:</a:t>
            </a:r>
          </a:p>
          <a:p>
            <a:pPr marL="457200" indent="-457200" eaLnBrk="1" hangingPunct="1">
              <a:buFont typeface="Arial" charset="0"/>
              <a:buChar char="•"/>
            </a:pPr>
            <a:r>
              <a:rPr lang="ru-RU" altLang="ru-RU" sz="2400" dirty="0" smtClean="0"/>
              <a:t>Жителей,</a:t>
            </a:r>
          </a:p>
          <a:p>
            <a:pPr marL="457200" indent="-457200" eaLnBrk="1" hangingPunct="1">
              <a:buFont typeface="Arial" charset="0"/>
              <a:buChar char="•"/>
            </a:pPr>
            <a:r>
              <a:rPr lang="ru-RU" altLang="ru-RU" sz="2400" dirty="0" smtClean="0"/>
              <a:t>Административные органы,</a:t>
            </a:r>
          </a:p>
          <a:p>
            <a:pPr marL="457200" indent="-457200" eaLnBrk="1" hangingPunct="1">
              <a:buFont typeface="Arial" charset="0"/>
              <a:buChar char="•"/>
            </a:pPr>
            <a:r>
              <a:rPr lang="ru-RU" altLang="ru-RU" sz="2400" dirty="0" smtClean="0"/>
              <a:t>Инвесторов (существующих и потенциальных),</a:t>
            </a:r>
          </a:p>
          <a:p>
            <a:pPr marL="457200" indent="-457200" eaLnBrk="1" hangingPunct="1">
              <a:buFont typeface="Arial" charset="0"/>
              <a:buChar char="•"/>
            </a:pPr>
            <a:r>
              <a:rPr lang="ru-RU" altLang="ru-RU" sz="2400" dirty="0" smtClean="0"/>
              <a:t> Команду: общественный актив + привлеченных проф. </a:t>
            </a:r>
            <a:r>
              <a:rPr lang="ru-RU" altLang="ru-RU" sz="2400" dirty="0"/>
              <a:t>к</a:t>
            </a:r>
            <a:r>
              <a:rPr lang="ru-RU" altLang="ru-RU" sz="2400" dirty="0" smtClean="0"/>
              <a:t>онсультантов.</a:t>
            </a:r>
          </a:p>
          <a:p>
            <a:pPr marL="457200" indent="-457200" eaLnBrk="1" hangingPunct="1">
              <a:buFont typeface="Arial" charset="0"/>
              <a:buChar char="•"/>
            </a:pPr>
            <a:r>
              <a:rPr lang="ru-RU" altLang="ru-RU" sz="2400" b="1" dirty="0" smtClean="0"/>
              <a:t>Для описания ролей всех </a:t>
            </a:r>
            <a:r>
              <a:rPr lang="ru-RU" altLang="ru-RU" sz="2400" b="1" dirty="0" err="1" smtClean="0"/>
              <a:t>стейкхолдеров</a:t>
            </a:r>
            <a:r>
              <a:rPr lang="ru-RU" altLang="ru-RU" sz="2400" b="1" dirty="0" smtClean="0"/>
              <a:t>, автор использует  матрицу «разделения административных задач управления (РАЗУ)</a:t>
            </a:r>
          </a:p>
        </p:txBody>
      </p:sp>
    </p:spTree>
    <p:extLst>
      <p:ext uri="{BB962C8B-B14F-4D97-AF65-F5344CB8AC3E}">
        <p14:creationId xmlns:p14="http://schemas.microsoft.com/office/powerpoint/2010/main" val="3775864189"/>
      </p:ext>
    </p:extLst>
  </p:cSld>
  <p:clrMapOvr>
    <a:masterClrMapping/>
  </p:clrMapOvr>
  <p:transition spd="slow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482" name="Group 2"/>
          <p:cNvGrpSpPr>
            <a:grpSpLocks/>
          </p:cNvGrpSpPr>
          <p:nvPr/>
        </p:nvGrpSpPr>
        <p:grpSpPr bwMode="auto">
          <a:xfrm>
            <a:off x="28575" y="-19050"/>
            <a:ext cx="1228725" cy="11415713"/>
            <a:chOff x="18" y="-12"/>
            <a:chExt cx="774" cy="7191"/>
          </a:xfrm>
        </p:grpSpPr>
        <p:sp>
          <p:nvSpPr>
            <p:cNvPr id="20485" name="Freeform 3"/>
            <p:cNvSpPr>
              <a:spLocks noChangeArrowheads="1"/>
            </p:cNvSpPr>
            <p:nvPr/>
          </p:nvSpPr>
          <p:spPr bwMode="auto">
            <a:xfrm>
              <a:off x="102" y="-12"/>
              <a:ext cx="540" cy="7191"/>
            </a:xfrm>
            <a:custGeom>
              <a:avLst/>
              <a:gdLst>
                <a:gd name="T0" fmla="*/ 0 w 938672"/>
                <a:gd name="T1" fmla="*/ 0 h 10380482"/>
                <a:gd name="T2" fmla="*/ 0 w 938672"/>
                <a:gd name="T3" fmla="*/ 0 h 10380482"/>
                <a:gd name="T4" fmla="*/ 0 w 938672"/>
                <a:gd name="T5" fmla="*/ 0 h 10380482"/>
                <a:gd name="T6" fmla="*/ 0 w 938672"/>
                <a:gd name="T7" fmla="*/ 0 h 10380482"/>
                <a:gd name="T8" fmla="*/ 0 w 938672"/>
                <a:gd name="T9" fmla="*/ 0 h 10380482"/>
                <a:gd name="T10" fmla="*/ 0 w 938672"/>
                <a:gd name="T11" fmla="*/ 0 h 10380482"/>
                <a:gd name="T12" fmla="*/ 0 w 938672"/>
                <a:gd name="T13" fmla="*/ 0 h 10380482"/>
                <a:gd name="T14" fmla="*/ 0 w 938672"/>
                <a:gd name="T15" fmla="*/ 0 h 10380482"/>
                <a:gd name="T16" fmla="*/ 0 w 938672"/>
                <a:gd name="T17" fmla="*/ 0 h 10380482"/>
                <a:gd name="T18" fmla="*/ 0 w 938672"/>
                <a:gd name="T19" fmla="*/ 0 h 10380482"/>
                <a:gd name="T20" fmla="*/ 0 w 938672"/>
                <a:gd name="T21" fmla="*/ 0 h 1038048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38672" h="10380482">
                  <a:moveTo>
                    <a:pt x="209" y="0"/>
                  </a:moveTo>
                  <a:cubicBezTo>
                    <a:pt x="108493" y="144379"/>
                    <a:pt x="216778" y="288758"/>
                    <a:pt x="216778" y="529390"/>
                  </a:cubicBezTo>
                  <a:cubicBezTo>
                    <a:pt x="216778" y="770022"/>
                    <a:pt x="-7812" y="1126959"/>
                    <a:pt x="209" y="1443790"/>
                  </a:cubicBezTo>
                  <a:cubicBezTo>
                    <a:pt x="8230" y="1760621"/>
                    <a:pt x="260894" y="2041358"/>
                    <a:pt x="264904" y="2430379"/>
                  </a:cubicBezTo>
                  <a:cubicBezTo>
                    <a:pt x="268915" y="2819400"/>
                    <a:pt x="-27865" y="3348790"/>
                    <a:pt x="24272" y="3777916"/>
                  </a:cubicBezTo>
                  <a:cubicBezTo>
                    <a:pt x="76409" y="4207042"/>
                    <a:pt x="561683" y="4467727"/>
                    <a:pt x="577725" y="5005137"/>
                  </a:cubicBezTo>
                  <a:cubicBezTo>
                    <a:pt x="593767" y="5542548"/>
                    <a:pt x="116514" y="6509084"/>
                    <a:pt x="120525" y="7002379"/>
                  </a:cubicBezTo>
                  <a:cubicBezTo>
                    <a:pt x="124536" y="7495674"/>
                    <a:pt x="573714" y="7579895"/>
                    <a:pt x="601788" y="7964905"/>
                  </a:cubicBezTo>
                  <a:cubicBezTo>
                    <a:pt x="629862" y="8349915"/>
                    <a:pt x="252872" y="8935453"/>
                    <a:pt x="288967" y="9312442"/>
                  </a:cubicBezTo>
                  <a:cubicBezTo>
                    <a:pt x="325062" y="9689431"/>
                    <a:pt x="710073" y="10050379"/>
                    <a:pt x="818357" y="10226842"/>
                  </a:cubicBezTo>
                  <a:cubicBezTo>
                    <a:pt x="926641" y="10403305"/>
                    <a:pt x="932656" y="10387263"/>
                    <a:pt x="938672" y="10371221"/>
                  </a:cubicBezTo>
                </a:path>
              </a:pathLst>
            </a:custGeom>
            <a:noFill/>
            <a:ln w="9360">
              <a:solidFill>
                <a:srgbClr val="FF66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ru-RU">
                <a:solidFill>
                  <a:prstClr val="white"/>
                </a:solidFill>
                <a:latin typeface="Arial" charset="0"/>
                <a:ea typeface="Microsoft YaHei" pitchFamily="34" charset="-122"/>
              </a:endParaRPr>
            </a:p>
          </p:txBody>
        </p:sp>
        <p:sp>
          <p:nvSpPr>
            <p:cNvPr id="20486" name="Freeform 4"/>
            <p:cNvSpPr>
              <a:spLocks noChangeArrowheads="1"/>
            </p:cNvSpPr>
            <p:nvPr/>
          </p:nvSpPr>
          <p:spPr bwMode="auto">
            <a:xfrm>
              <a:off x="18" y="-12"/>
              <a:ext cx="540" cy="7191"/>
            </a:xfrm>
            <a:custGeom>
              <a:avLst/>
              <a:gdLst>
                <a:gd name="T0" fmla="*/ 0 w 938672"/>
                <a:gd name="T1" fmla="*/ 0 h 10380482"/>
                <a:gd name="T2" fmla="*/ 0 w 938672"/>
                <a:gd name="T3" fmla="*/ 0 h 10380482"/>
                <a:gd name="T4" fmla="*/ 0 w 938672"/>
                <a:gd name="T5" fmla="*/ 0 h 10380482"/>
                <a:gd name="T6" fmla="*/ 0 w 938672"/>
                <a:gd name="T7" fmla="*/ 0 h 10380482"/>
                <a:gd name="T8" fmla="*/ 0 w 938672"/>
                <a:gd name="T9" fmla="*/ 0 h 10380482"/>
                <a:gd name="T10" fmla="*/ 0 w 938672"/>
                <a:gd name="T11" fmla="*/ 0 h 10380482"/>
                <a:gd name="T12" fmla="*/ 0 w 938672"/>
                <a:gd name="T13" fmla="*/ 0 h 10380482"/>
                <a:gd name="T14" fmla="*/ 0 w 938672"/>
                <a:gd name="T15" fmla="*/ 0 h 10380482"/>
                <a:gd name="T16" fmla="*/ 0 w 938672"/>
                <a:gd name="T17" fmla="*/ 0 h 10380482"/>
                <a:gd name="T18" fmla="*/ 0 w 938672"/>
                <a:gd name="T19" fmla="*/ 0 h 10380482"/>
                <a:gd name="T20" fmla="*/ 0 w 938672"/>
                <a:gd name="T21" fmla="*/ 0 h 1038048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38672" h="10380482">
                  <a:moveTo>
                    <a:pt x="209" y="0"/>
                  </a:moveTo>
                  <a:cubicBezTo>
                    <a:pt x="108493" y="144379"/>
                    <a:pt x="216778" y="288758"/>
                    <a:pt x="216778" y="529390"/>
                  </a:cubicBezTo>
                  <a:cubicBezTo>
                    <a:pt x="216778" y="770022"/>
                    <a:pt x="-7812" y="1126959"/>
                    <a:pt x="209" y="1443790"/>
                  </a:cubicBezTo>
                  <a:cubicBezTo>
                    <a:pt x="8230" y="1760621"/>
                    <a:pt x="260894" y="2041358"/>
                    <a:pt x="264904" y="2430379"/>
                  </a:cubicBezTo>
                  <a:cubicBezTo>
                    <a:pt x="268915" y="2819400"/>
                    <a:pt x="-27865" y="3348790"/>
                    <a:pt x="24272" y="3777916"/>
                  </a:cubicBezTo>
                  <a:cubicBezTo>
                    <a:pt x="76409" y="4207042"/>
                    <a:pt x="561683" y="4467727"/>
                    <a:pt x="577725" y="5005137"/>
                  </a:cubicBezTo>
                  <a:cubicBezTo>
                    <a:pt x="593767" y="5542548"/>
                    <a:pt x="116514" y="6509084"/>
                    <a:pt x="120525" y="7002379"/>
                  </a:cubicBezTo>
                  <a:cubicBezTo>
                    <a:pt x="124536" y="7495674"/>
                    <a:pt x="573714" y="7579895"/>
                    <a:pt x="601788" y="7964905"/>
                  </a:cubicBezTo>
                  <a:cubicBezTo>
                    <a:pt x="629862" y="8349915"/>
                    <a:pt x="252872" y="8935453"/>
                    <a:pt x="288967" y="9312442"/>
                  </a:cubicBezTo>
                  <a:cubicBezTo>
                    <a:pt x="325062" y="9689431"/>
                    <a:pt x="710073" y="10050379"/>
                    <a:pt x="818357" y="10226842"/>
                  </a:cubicBezTo>
                  <a:cubicBezTo>
                    <a:pt x="926641" y="10403305"/>
                    <a:pt x="932656" y="10387263"/>
                    <a:pt x="938672" y="10371221"/>
                  </a:cubicBezTo>
                </a:path>
              </a:pathLst>
            </a:custGeom>
            <a:noFill/>
            <a:ln w="9360">
              <a:solidFill>
                <a:srgbClr val="99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ru-RU">
                <a:solidFill>
                  <a:prstClr val="white"/>
                </a:solidFill>
                <a:latin typeface="Arial" charset="0"/>
                <a:ea typeface="Microsoft YaHei" pitchFamily="34" charset="-122"/>
              </a:endParaRPr>
            </a:p>
          </p:txBody>
        </p:sp>
        <p:sp>
          <p:nvSpPr>
            <p:cNvPr id="20487" name="Freeform 5"/>
            <p:cNvSpPr>
              <a:spLocks noChangeArrowheads="1"/>
            </p:cNvSpPr>
            <p:nvPr/>
          </p:nvSpPr>
          <p:spPr bwMode="auto">
            <a:xfrm>
              <a:off x="252" y="-12"/>
              <a:ext cx="540" cy="7191"/>
            </a:xfrm>
            <a:custGeom>
              <a:avLst/>
              <a:gdLst>
                <a:gd name="T0" fmla="*/ 0 w 938672"/>
                <a:gd name="T1" fmla="*/ 0 h 10380482"/>
                <a:gd name="T2" fmla="*/ 0 w 938672"/>
                <a:gd name="T3" fmla="*/ 0 h 10380482"/>
                <a:gd name="T4" fmla="*/ 0 w 938672"/>
                <a:gd name="T5" fmla="*/ 0 h 10380482"/>
                <a:gd name="T6" fmla="*/ 0 w 938672"/>
                <a:gd name="T7" fmla="*/ 0 h 10380482"/>
                <a:gd name="T8" fmla="*/ 0 w 938672"/>
                <a:gd name="T9" fmla="*/ 0 h 10380482"/>
                <a:gd name="T10" fmla="*/ 0 w 938672"/>
                <a:gd name="T11" fmla="*/ 0 h 10380482"/>
                <a:gd name="T12" fmla="*/ 0 w 938672"/>
                <a:gd name="T13" fmla="*/ 0 h 10380482"/>
                <a:gd name="T14" fmla="*/ 0 w 938672"/>
                <a:gd name="T15" fmla="*/ 0 h 10380482"/>
                <a:gd name="T16" fmla="*/ 0 w 938672"/>
                <a:gd name="T17" fmla="*/ 0 h 10380482"/>
                <a:gd name="T18" fmla="*/ 0 w 938672"/>
                <a:gd name="T19" fmla="*/ 0 h 10380482"/>
                <a:gd name="T20" fmla="*/ 0 w 938672"/>
                <a:gd name="T21" fmla="*/ 0 h 1038048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38672" h="10380482">
                  <a:moveTo>
                    <a:pt x="209" y="0"/>
                  </a:moveTo>
                  <a:cubicBezTo>
                    <a:pt x="108493" y="144379"/>
                    <a:pt x="216778" y="288758"/>
                    <a:pt x="216778" y="529390"/>
                  </a:cubicBezTo>
                  <a:cubicBezTo>
                    <a:pt x="216778" y="770022"/>
                    <a:pt x="-7812" y="1126959"/>
                    <a:pt x="209" y="1443790"/>
                  </a:cubicBezTo>
                  <a:cubicBezTo>
                    <a:pt x="8230" y="1760621"/>
                    <a:pt x="260894" y="2041358"/>
                    <a:pt x="264904" y="2430379"/>
                  </a:cubicBezTo>
                  <a:cubicBezTo>
                    <a:pt x="268915" y="2819400"/>
                    <a:pt x="-27865" y="3348790"/>
                    <a:pt x="24272" y="3777916"/>
                  </a:cubicBezTo>
                  <a:cubicBezTo>
                    <a:pt x="76409" y="4207042"/>
                    <a:pt x="561683" y="4467727"/>
                    <a:pt x="577725" y="5005137"/>
                  </a:cubicBezTo>
                  <a:cubicBezTo>
                    <a:pt x="593767" y="5542548"/>
                    <a:pt x="116514" y="6509084"/>
                    <a:pt x="120525" y="7002379"/>
                  </a:cubicBezTo>
                  <a:cubicBezTo>
                    <a:pt x="124536" y="7495674"/>
                    <a:pt x="573714" y="7579895"/>
                    <a:pt x="601788" y="7964905"/>
                  </a:cubicBezTo>
                  <a:cubicBezTo>
                    <a:pt x="629862" y="8349915"/>
                    <a:pt x="252872" y="8935453"/>
                    <a:pt x="288967" y="9312442"/>
                  </a:cubicBezTo>
                  <a:cubicBezTo>
                    <a:pt x="325062" y="9689431"/>
                    <a:pt x="710073" y="10050379"/>
                    <a:pt x="818357" y="10226842"/>
                  </a:cubicBezTo>
                  <a:cubicBezTo>
                    <a:pt x="926641" y="10403305"/>
                    <a:pt x="932656" y="10387263"/>
                    <a:pt x="938672" y="10371221"/>
                  </a:cubicBezTo>
                </a:path>
              </a:pathLst>
            </a:custGeom>
            <a:noFill/>
            <a:ln w="9360">
              <a:solidFill>
                <a:srgbClr val="FFCC99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ru-RU">
                <a:solidFill>
                  <a:prstClr val="white"/>
                </a:solidFill>
                <a:latin typeface="Arial" charset="0"/>
                <a:ea typeface="Microsoft YaHei" pitchFamily="34" charset="-122"/>
              </a:endParaRPr>
            </a:p>
          </p:txBody>
        </p:sp>
        <p:sp>
          <p:nvSpPr>
            <p:cNvPr id="20488" name="Freeform 6"/>
            <p:cNvSpPr>
              <a:spLocks noChangeArrowheads="1"/>
            </p:cNvSpPr>
            <p:nvPr/>
          </p:nvSpPr>
          <p:spPr bwMode="auto">
            <a:xfrm>
              <a:off x="180" y="-12"/>
              <a:ext cx="540" cy="7191"/>
            </a:xfrm>
            <a:custGeom>
              <a:avLst/>
              <a:gdLst>
                <a:gd name="T0" fmla="*/ 0 w 938672"/>
                <a:gd name="T1" fmla="*/ 0 h 10380482"/>
                <a:gd name="T2" fmla="*/ 0 w 938672"/>
                <a:gd name="T3" fmla="*/ 0 h 10380482"/>
                <a:gd name="T4" fmla="*/ 0 w 938672"/>
                <a:gd name="T5" fmla="*/ 0 h 10380482"/>
                <a:gd name="T6" fmla="*/ 0 w 938672"/>
                <a:gd name="T7" fmla="*/ 0 h 10380482"/>
                <a:gd name="T8" fmla="*/ 0 w 938672"/>
                <a:gd name="T9" fmla="*/ 0 h 10380482"/>
                <a:gd name="T10" fmla="*/ 0 w 938672"/>
                <a:gd name="T11" fmla="*/ 0 h 10380482"/>
                <a:gd name="T12" fmla="*/ 0 w 938672"/>
                <a:gd name="T13" fmla="*/ 0 h 10380482"/>
                <a:gd name="T14" fmla="*/ 0 w 938672"/>
                <a:gd name="T15" fmla="*/ 0 h 10380482"/>
                <a:gd name="T16" fmla="*/ 0 w 938672"/>
                <a:gd name="T17" fmla="*/ 0 h 10380482"/>
                <a:gd name="T18" fmla="*/ 0 w 938672"/>
                <a:gd name="T19" fmla="*/ 0 h 10380482"/>
                <a:gd name="T20" fmla="*/ 0 w 938672"/>
                <a:gd name="T21" fmla="*/ 0 h 1038048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38672" h="10380482">
                  <a:moveTo>
                    <a:pt x="209" y="0"/>
                  </a:moveTo>
                  <a:cubicBezTo>
                    <a:pt x="108493" y="144379"/>
                    <a:pt x="216778" y="288758"/>
                    <a:pt x="216778" y="529390"/>
                  </a:cubicBezTo>
                  <a:cubicBezTo>
                    <a:pt x="216778" y="770022"/>
                    <a:pt x="-7812" y="1126959"/>
                    <a:pt x="209" y="1443790"/>
                  </a:cubicBezTo>
                  <a:cubicBezTo>
                    <a:pt x="8230" y="1760621"/>
                    <a:pt x="260894" y="2041358"/>
                    <a:pt x="264904" y="2430379"/>
                  </a:cubicBezTo>
                  <a:cubicBezTo>
                    <a:pt x="268915" y="2819400"/>
                    <a:pt x="-27865" y="3348790"/>
                    <a:pt x="24272" y="3777916"/>
                  </a:cubicBezTo>
                  <a:cubicBezTo>
                    <a:pt x="76409" y="4207042"/>
                    <a:pt x="561683" y="4467727"/>
                    <a:pt x="577725" y="5005137"/>
                  </a:cubicBezTo>
                  <a:cubicBezTo>
                    <a:pt x="593767" y="5542548"/>
                    <a:pt x="116514" y="6509084"/>
                    <a:pt x="120525" y="7002379"/>
                  </a:cubicBezTo>
                  <a:cubicBezTo>
                    <a:pt x="124536" y="7495674"/>
                    <a:pt x="573714" y="7579895"/>
                    <a:pt x="601788" y="7964905"/>
                  </a:cubicBezTo>
                  <a:cubicBezTo>
                    <a:pt x="629862" y="8349915"/>
                    <a:pt x="252872" y="8935453"/>
                    <a:pt x="288967" y="9312442"/>
                  </a:cubicBezTo>
                  <a:cubicBezTo>
                    <a:pt x="325062" y="9689431"/>
                    <a:pt x="710073" y="10050379"/>
                    <a:pt x="818357" y="10226842"/>
                  </a:cubicBezTo>
                  <a:cubicBezTo>
                    <a:pt x="926641" y="10403305"/>
                    <a:pt x="932656" y="10387263"/>
                    <a:pt x="938672" y="10371221"/>
                  </a:cubicBezTo>
                </a:path>
              </a:pathLst>
            </a:custGeom>
            <a:noFill/>
            <a:ln w="9360">
              <a:solidFill>
                <a:srgbClr val="FFCC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ru-RU">
                <a:solidFill>
                  <a:prstClr val="white"/>
                </a:solidFill>
                <a:latin typeface="Arial" charset="0"/>
                <a:ea typeface="Microsoft YaHei" pitchFamily="34" charset="-122"/>
              </a:endParaRPr>
            </a:p>
          </p:txBody>
        </p:sp>
        <p:sp>
          <p:nvSpPr>
            <p:cNvPr id="20489" name="Freeform 7"/>
            <p:cNvSpPr>
              <a:spLocks noChangeArrowheads="1"/>
            </p:cNvSpPr>
            <p:nvPr/>
          </p:nvSpPr>
          <p:spPr bwMode="auto">
            <a:xfrm>
              <a:off x="60" y="-12"/>
              <a:ext cx="540" cy="7191"/>
            </a:xfrm>
            <a:custGeom>
              <a:avLst/>
              <a:gdLst>
                <a:gd name="T0" fmla="*/ 0 w 938672"/>
                <a:gd name="T1" fmla="*/ 0 h 10380482"/>
                <a:gd name="T2" fmla="*/ 0 w 938672"/>
                <a:gd name="T3" fmla="*/ 0 h 10380482"/>
                <a:gd name="T4" fmla="*/ 0 w 938672"/>
                <a:gd name="T5" fmla="*/ 0 h 10380482"/>
                <a:gd name="T6" fmla="*/ 0 w 938672"/>
                <a:gd name="T7" fmla="*/ 0 h 10380482"/>
                <a:gd name="T8" fmla="*/ 0 w 938672"/>
                <a:gd name="T9" fmla="*/ 0 h 10380482"/>
                <a:gd name="T10" fmla="*/ 0 w 938672"/>
                <a:gd name="T11" fmla="*/ 0 h 10380482"/>
                <a:gd name="T12" fmla="*/ 0 w 938672"/>
                <a:gd name="T13" fmla="*/ 0 h 10380482"/>
                <a:gd name="T14" fmla="*/ 0 w 938672"/>
                <a:gd name="T15" fmla="*/ 0 h 10380482"/>
                <a:gd name="T16" fmla="*/ 0 w 938672"/>
                <a:gd name="T17" fmla="*/ 0 h 10380482"/>
                <a:gd name="T18" fmla="*/ 0 w 938672"/>
                <a:gd name="T19" fmla="*/ 0 h 10380482"/>
                <a:gd name="T20" fmla="*/ 0 w 938672"/>
                <a:gd name="T21" fmla="*/ 0 h 1038048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38672" h="10380482">
                  <a:moveTo>
                    <a:pt x="209" y="0"/>
                  </a:moveTo>
                  <a:cubicBezTo>
                    <a:pt x="108493" y="144379"/>
                    <a:pt x="216778" y="288758"/>
                    <a:pt x="216778" y="529390"/>
                  </a:cubicBezTo>
                  <a:cubicBezTo>
                    <a:pt x="216778" y="770022"/>
                    <a:pt x="-7812" y="1126959"/>
                    <a:pt x="209" y="1443790"/>
                  </a:cubicBezTo>
                  <a:cubicBezTo>
                    <a:pt x="8230" y="1760621"/>
                    <a:pt x="260894" y="2041358"/>
                    <a:pt x="264904" y="2430379"/>
                  </a:cubicBezTo>
                  <a:cubicBezTo>
                    <a:pt x="268915" y="2819400"/>
                    <a:pt x="-27865" y="3348790"/>
                    <a:pt x="24272" y="3777916"/>
                  </a:cubicBezTo>
                  <a:cubicBezTo>
                    <a:pt x="76409" y="4207042"/>
                    <a:pt x="561683" y="4467727"/>
                    <a:pt x="577725" y="5005137"/>
                  </a:cubicBezTo>
                  <a:cubicBezTo>
                    <a:pt x="593767" y="5542548"/>
                    <a:pt x="116514" y="6509084"/>
                    <a:pt x="120525" y="7002379"/>
                  </a:cubicBezTo>
                  <a:cubicBezTo>
                    <a:pt x="124536" y="7495674"/>
                    <a:pt x="573714" y="7579895"/>
                    <a:pt x="601788" y="7964905"/>
                  </a:cubicBezTo>
                  <a:cubicBezTo>
                    <a:pt x="629862" y="8349915"/>
                    <a:pt x="252872" y="8935453"/>
                    <a:pt x="288967" y="9312442"/>
                  </a:cubicBezTo>
                  <a:cubicBezTo>
                    <a:pt x="325062" y="9689431"/>
                    <a:pt x="710073" y="10050379"/>
                    <a:pt x="818357" y="10226842"/>
                  </a:cubicBezTo>
                  <a:cubicBezTo>
                    <a:pt x="926641" y="10403305"/>
                    <a:pt x="932656" y="10387263"/>
                    <a:pt x="938672" y="10371221"/>
                  </a:cubicBezTo>
                </a:path>
              </a:pathLst>
            </a:custGeom>
            <a:noFill/>
            <a:ln w="9360">
              <a:solidFill>
                <a:srgbClr val="FF99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ru-RU">
                <a:solidFill>
                  <a:prstClr val="white"/>
                </a:solidFill>
                <a:latin typeface="Arial" charset="0"/>
                <a:ea typeface="Microsoft YaHei" pitchFamily="34" charset="-122"/>
              </a:endParaRPr>
            </a:p>
          </p:txBody>
        </p:sp>
      </p:grpSp>
      <p:sp>
        <p:nvSpPr>
          <p:cNvPr id="20483" name="Rectangle 8"/>
          <p:cNvSpPr>
            <a:spLocks noChangeArrowheads="1"/>
          </p:cNvSpPr>
          <p:nvPr/>
        </p:nvSpPr>
        <p:spPr bwMode="auto">
          <a:xfrm>
            <a:off x="1403350" y="188640"/>
            <a:ext cx="7740650" cy="792163"/>
          </a:xfrm>
          <a:prstGeom prst="rect">
            <a:avLst/>
          </a:prstGeom>
          <a:solidFill>
            <a:srgbClr val="FF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ru-RU" altLang="ru-RU" sz="2400" dirty="0" smtClean="0">
                <a:solidFill>
                  <a:prstClr val="white"/>
                </a:solidFill>
                <a:latin typeface="Arial" charset="0"/>
                <a:ea typeface="Microsoft YaHei" pitchFamily="34" charset="-122"/>
              </a:rPr>
              <a:t>Субъектно-ориентированная модель общественного </a:t>
            </a:r>
          </a:p>
          <a:p>
            <a:pPr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ru-RU" altLang="ru-RU" sz="2400" dirty="0" smtClean="0">
                <a:solidFill>
                  <a:prstClr val="white"/>
                </a:solidFill>
                <a:latin typeface="Arial" charset="0"/>
                <a:ea typeface="Microsoft YaHei" pitchFamily="34" charset="-122"/>
              </a:rPr>
              <a:t>участия в разработке бренда </a:t>
            </a:r>
            <a:endParaRPr lang="ru-RU" altLang="ru-RU" sz="2400" dirty="0">
              <a:solidFill>
                <a:prstClr val="white"/>
              </a:solidFill>
              <a:latin typeface="Arial" charset="0"/>
              <a:ea typeface="Microsoft YaHei" pitchFamily="34" charset="-122"/>
            </a:endParaRPr>
          </a:p>
        </p:txBody>
      </p:sp>
      <p:sp>
        <p:nvSpPr>
          <p:cNvPr id="20484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 eaLnBrk="1" hangingPunct="1">
              <a:buFont typeface="Arial" charset="0"/>
              <a:buChar char="•"/>
            </a:pPr>
            <a:r>
              <a:rPr lang="ru-RU" altLang="ru-RU" dirty="0" smtClean="0"/>
              <a:t> </a:t>
            </a:r>
            <a:endParaRPr lang="ru-RU" altLang="ru-RU" b="1" dirty="0" smtClean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6550" y="1016540"/>
            <a:ext cx="6612307" cy="60334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75864189"/>
      </p:ext>
    </p:extLst>
  </p:cSld>
  <p:clrMapOvr>
    <a:masterClrMapping/>
  </p:clrMapOvr>
  <p:transition spd="slow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482" name="Group 2"/>
          <p:cNvGrpSpPr>
            <a:grpSpLocks/>
          </p:cNvGrpSpPr>
          <p:nvPr/>
        </p:nvGrpSpPr>
        <p:grpSpPr bwMode="auto">
          <a:xfrm>
            <a:off x="28575" y="-19050"/>
            <a:ext cx="1228725" cy="11415713"/>
            <a:chOff x="18" y="-12"/>
            <a:chExt cx="774" cy="7191"/>
          </a:xfrm>
        </p:grpSpPr>
        <p:sp>
          <p:nvSpPr>
            <p:cNvPr id="20485" name="Freeform 3"/>
            <p:cNvSpPr>
              <a:spLocks noChangeArrowheads="1"/>
            </p:cNvSpPr>
            <p:nvPr/>
          </p:nvSpPr>
          <p:spPr bwMode="auto">
            <a:xfrm>
              <a:off x="102" y="-12"/>
              <a:ext cx="540" cy="7191"/>
            </a:xfrm>
            <a:custGeom>
              <a:avLst/>
              <a:gdLst>
                <a:gd name="T0" fmla="*/ 0 w 938672"/>
                <a:gd name="T1" fmla="*/ 0 h 10380482"/>
                <a:gd name="T2" fmla="*/ 0 w 938672"/>
                <a:gd name="T3" fmla="*/ 0 h 10380482"/>
                <a:gd name="T4" fmla="*/ 0 w 938672"/>
                <a:gd name="T5" fmla="*/ 0 h 10380482"/>
                <a:gd name="T6" fmla="*/ 0 w 938672"/>
                <a:gd name="T7" fmla="*/ 0 h 10380482"/>
                <a:gd name="T8" fmla="*/ 0 w 938672"/>
                <a:gd name="T9" fmla="*/ 0 h 10380482"/>
                <a:gd name="T10" fmla="*/ 0 w 938672"/>
                <a:gd name="T11" fmla="*/ 0 h 10380482"/>
                <a:gd name="T12" fmla="*/ 0 w 938672"/>
                <a:gd name="T13" fmla="*/ 0 h 10380482"/>
                <a:gd name="T14" fmla="*/ 0 w 938672"/>
                <a:gd name="T15" fmla="*/ 0 h 10380482"/>
                <a:gd name="T16" fmla="*/ 0 w 938672"/>
                <a:gd name="T17" fmla="*/ 0 h 10380482"/>
                <a:gd name="T18" fmla="*/ 0 w 938672"/>
                <a:gd name="T19" fmla="*/ 0 h 10380482"/>
                <a:gd name="T20" fmla="*/ 0 w 938672"/>
                <a:gd name="T21" fmla="*/ 0 h 1038048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38672" h="10380482">
                  <a:moveTo>
                    <a:pt x="209" y="0"/>
                  </a:moveTo>
                  <a:cubicBezTo>
                    <a:pt x="108493" y="144379"/>
                    <a:pt x="216778" y="288758"/>
                    <a:pt x="216778" y="529390"/>
                  </a:cubicBezTo>
                  <a:cubicBezTo>
                    <a:pt x="216778" y="770022"/>
                    <a:pt x="-7812" y="1126959"/>
                    <a:pt x="209" y="1443790"/>
                  </a:cubicBezTo>
                  <a:cubicBezTo>
                    <a:pt x="8230" y="1760621"/>
                    <a:pt x="260894" y="2041358"/>
                    <a:pt x="264904" y="2430379"/>
                  </a:cubicBezTo>
                  <a:cubicBezTo>
                    <a:pt x="268915" y="2819400"/>
                    <a:pt x="-27865" y="3348790"/>
                    <a:pt x="24272" y="3777916"/>
                  </a:cubicBezTo>
                  <a:cubicBezTo>
                    <a:pt x="76409" y="4207042"/>
                    <a:pt x="561683" y="4467727"/>
                    <a:pt x="577725" y="5005137"/>
                  </a:cubicBezTo>
                  <a:cubicBezTo>
                    <a:pt x="593767" y="5542548"/>
                    <a:pt x="116514" y="6509084"/>
                    <a:pt x="120525" y="7002379"/>
                  </a:cubicBezTo>
                  <a:cubicBezTo>
                    <a:pt x="124536" y="7495674"/>
                    <a:pt x="573714" y="7579895"/>
                    <a:pt x="601788" y="7964905"/>
                  </a:cubicBezTo>
                  <a:cubicBezTo>
                    <a:pt x="629862" y="8349915"/>
                    <a:pt x="252872" y="8935453"/>
                    <a:pt x="288967" y="9312442"/>
                  </a:cubicBezTo>
                  <a:cubicBezTo>
                    <a:pt x="325062" y="9689431"/>
                    <a:pt x="710073" y="10050379"/>
                    <a:pt x="818357" y="10226842"/>
                  </a:cubicBezTo>
                  <a:cubicBezTo>
                    <a:pt x="926641" y="10403305"/>
                    <a:pt x="932656" y="10387263"/>
                    <a:pt x="938672" y="10371221"/>
                  </a:cubicBezTo>
                </a:path>
              </a:pathLst>
            </a:custGeom>
            <a:noFill/>
            <a:ln w="9360">
              <a:solidFill>
                <a:srgbClr val="FF66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ru-RU">
                <a:solidFill>
                  <a:prstClr val="white"/>
                </a:solidFill>
                <a:latin typeface="Arial" charset="0"/>
                <a:ea typeface="Microsoft YaHei" pitchFamily="34" charset="-122"/>
              </a:endParaRPr>
            </a:p>
          </p:txBody>
        </p:sp>
        <p:sp>
          <p:nvSpPr>
            <p:cNvPr id="20486" name="Freeform 4"/>
            <p:cNvSpPr>
              <a:spLocks noChangeArrowheads="1"/>
            </p:cNvSpPr>
            <p:nvPr/>
          </p:nvSpPr>
          <p:spPr bwMode="auto">
            <a:xfrm>
              <a:off x="18" y="-12"/>
              <a:ext cx="540" cy="7191"/>
            </a:xfrm>
            <a:custGeom>
              <a:avLst/>
              <a:gdLst>
                <a:gd name="T0" fmla="*/ 0 w 938672"/>
                <a:gd name="T1" fmla="*/ 0 h 10380482"/>
                <a:gd name="T2" fmla="*/ 0 w 938672"/>
                <a:gd name="T3" fmla="*/ 0 h 10380482"/>
                <a:gd name="T4" fmla="*/ 0 w 938672"/>
                <a:gd name="T5" fmla="*/ 0 h 10380482"/>
                <a:gd name="T6" fmla="*/ 0 w 938672"/>
                <a:gd name="T7" fmla="*/ 0 h 10380482"/>
                <a:gd name="T8" fmla="*/ 0 w 938672"/>
                <a:gd name="T9" fmla="*/ 0 h 10380482"/>
                <a:gd name="T10" fmla="*/ 0 w 938672"/>
                <a:gd name="T11" fmla="*/ 0 h 10380482"/>
                <a:gd name="T12" fmla="*/ 0 w 938672"/>
                <a:gd name="T13" fmla="*/ 0 h 10380482"/>
                <a:gd name="T14" fmla="*/ 0 w 938672"/>
                <a:gd name="T15" fmla="*/ 0 h 10380482"/>
                <a:gd name="T16" fmla="*/ 0 w 938672"/>
                <a:gd name="T17" fmla="*/ 0 h 10380482"/>
                <a:gd name="T18" fmla="*/ 0 w 938672"/>
                <a:gd name="T19" fmla="*/ 0 h 10380482"/>
                <a:gd name="T20" fmla="*/ 0 w 938672"/>
                <a:gd name="T21" fmla="*/ 0 h 1038048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38672" h="10380482">
                  <a:moveTo>
                    <a:pt x="209" y="0"/>
                  </a:moveTo>
                  <a:cubicBezTo>
                    <a:pt x="108493" y="144379"/>
                    <a:pt x="216778" y="288758"/>
                    <a:pt x="216778" y="529390"/>
                  </a:cubicBezTo>
                  <a:cubicBezTo>
                    <a:pt x="216778" y="770022"/>
                    <a:pt x="-7812" y="1126959"/>
                    <a:pt x="209" y="1443790"/>
                  </a:cubicBezTo>
                  <a:cubicBezTo>
                    <a:pt x="8230" y="1760621"/>
                    <a:pt x="260894" y="2041358"/>
                    <a:pt x="264904" y="2430379"/>
                  </a:cubicBezTo>
                  <a:cubicBezTo>
                    <a:pt x="268915" y="2819400"/>
                    <a:pt x="-27865" y="3348790"/>
                    <a:pt x="24272" y="3777916"/>
                  </a:cubicBezTo>
                  <a:cubicBezTo>
                    <a:pt x="76409" y="4207042"/>
                    <a:pt x="561683" y="4467727"/>
                    <a:pt x="577725" y="5005137"/>
                  </a:cubicBezTo>
                  <a:cubicBezTo>
                    <a:pt x="593767" y="5542548"/>
                    <a:pt x="116514" y="6509084"/>
                    <a:pt x="120525" y="7002379"/>
                  </a:cubicBezTo>
                  <a:cubicBezTo>
                    <a:pt x="124536" y="7495674"/>
                    <a:pt x="573714" y="7579895"/>
                    <a:pt x="601788" y="7964905"/>
                  </a:cubicBezTo>
                  <a:cubicBezTo>
                    <a:pt x="629862" y="8349915"/>
                    <a:pt x="252872" y="8935453"/>
                    <a:pt x="288967" y="9312442"/>
                  </a:cubicBezTo>
                  <a:cubicBezTo>
                    <a:pt x="325062" y="9689431"/>
                    <a:pt x="710073" y="10050379"/>
                    <a:pt x="818357" y="10226842"/>
                  </a:cubicBezTo>
                  <a:cubicBezTo>
                    <a:pt x="926641" y="10403305"/>
                    <a:pt x="932656" y="10387263"/>
                    <a:pt x="938672" y="10371221"/>
                  </a:cubicBezTo>
                </a:path>
              </a:pathLst>
            </a:custGeom>
            <a:noFill/>
            <a:ln w="9360">
              <a:solidFill>
                <a:srgbClr val="99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ru-RU">
                <a:solidFill>
                  <a:prstClr val="white"/>
                </a:solidFill>
                <a:latin typeface="Arial" charset="0"/>
                <a:ea typeface="Microsoft YaHei" pitchFamily="34" charset="-122"/>
              </a:endParaRPr>
            </a:p>
          </p:txBody>
        </p:sp>
        <p:sp>
          <p:nvSpPr>
            <p:cNvPr id="20487" name="Freeform 5"/>
            <p:cNvSpPr>
              <a:spLocks noChangeArrowheads="1"/>
            </p:cNvSpPr>
            <p:nvPr/>
          </p:nvSpPr>
          <p:spPr bwMode="auto">
            <a:xfrm>
              <a:off x="252" y="-12"/>
              <a:ext cx="540" cy="7191"/>
            </a:xfrm>
            <a:custGeom>
              <a:avLst/>
              <a:gdLst>
                <a:gd name="T0" fmla="*/ 0 w 938672"/>
                <a:gd name="T1" fmla="*/ 0 h 10380482"/>
                <a:gd name="T2" fmla="*/ 0 w 938672"/>
                <a:gd name="T3" fmla="*/ 0 h 10380482"/>
                <a:gd name="T4" fmla="*/ 0 w 938672"/>
                <a:gd name="T5" fmla="*/ 0 h 10380482"/>
                <a:gd name="T6" fmla="*/ 0 w 938672"/>
                <a:gd name="T7" fmla="*/ 0 h 10380482"/>
                <a:gd name="T8" fmla="*/ 0 w 938672"/>
                <a:gd name="T9" fmla="*/ 0 h 10380482"/>
                <a:gd name="T10" fmla="*/ 0 w 938672"/>
                <a:gd name="T11" fmla="*/ 0 h 10380482"/>
                <a:gd name="T12" fmla="*/ 0 w 938672"/>
                <a:gd name="T13" fmla="*/ 0 h 10380482"/>
                <a:gd name="T14" fmla="*/ 0 w 938672"/>
                <a:gd name="T15" fmla="*/ 0 h 10380482"/>
                <a:gd name="T16" fmla="*/ 0 w 938672"/>
                <a:gd name="T17" fmla="*/ 0 h 10380482"/>
                <a:gd name="T18" fmla="*/ 0 w 938672"/>
                <a:gd name="T19" fmla="*/ 0 h 10380482"/>
                <a:gd name="T20" fmla="*/ 0 w 938672"/>
                <a:gd name="T21" fmla="*/ 0 h 1038048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38672" h="10380482">
                  <a:moveTo>
                    <a:pt x="209" y="0"/>
                  </a:moveTo>
                  <a:cubicBezTo>
                    <a:pt x="108493" y="144379"/>
                    <a:pt x="216778" y="288758"/>
                    <a:pt x="216778" y="529390"/>
                  </a:cubicBezTo>
                  <a:cubicBezTo>
                    <a:pt x="216778" y="770022"/>
                    <a:pt x="-7812" y="1126959"/>
                    <a:pt x="209" y="1443790"/>
                  </a:cubicBezTo>
                  <a:cubicBezTo>
                    <a:pt x="8230" y="1760621"/>
                    <a:pt x="260894" y="2041358"/>
                    <a:pt x="264904" y="2430379"/>
                  </a:cubicBezTo>
                  <a:cubicBezTo>
                    <a:pt x="268915" y="2819400"/>
                    <a:pt x="-27865" y="3348790"/>
                    <a:pt x="24272" y="3777916"/>
                  </a:cubicBezTo>
                  <a:cubicBezTo>
                    <a:pt x="76409" y="4207042"/>
                    <a:pt x="561683" y="4467727"/>
                    <a:pt x="577725" y="5005137"/>
                  </a:cubicBezTo>
                  <a:cubicBezTo>
                    <a:pt x="593767" y="5542548"/>
                    <a:pt x="116514" y="6509084"/>
                    <a:pt x="120525" y="7002379"/>
                  </a:cubicBezTo>
                  <a:cubicBezTo>
                    <a:pt x="124536" y="7495674"/>
                    <a:pt x="573714" y="7579895"/>
                    <a:pt x="601788" y="7964905"/>
                  </a:cubicBezTo>
                  <a:cubicBezTo>
                    <a:pt x="629862" y="8349915"/>
                    <a:pt x="252872" y="8935453"/>
                    <a:pt x="288967" y="9312442"/>
                  </a:cubicBezTo>
                  <a:cubicBezTo>
                    <a:pt x="325062" y="9689431"/>
                    <a:pt x="710073" y="10050379"/>
                    <a:pt x="818357" y="10226842"/>
                  </a:cubicBezTo>
                  <a:cubicBezTo>
                    <a:pt x="926641" y="10403305"/>
                    <a:pt x="932656" y="10387263"/>
                    <a:pt x="938672" y="10371221"/>
                  </a:cubicBezTo>
                </a:path>
              </a:pathLst>
            </a:custGeom>
            <a:noFill/>
            <a:ln w="9360">
              <a:solidFill>
                <a:srgbClr val="FFCC99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ru-RU">
                <a:solidFill>
                  <a:prstClr val="white"/>
                </a:solidFill>
                <a:latin typeface="Arial" charset="0"/>
                <a:ea typeface="Microsoft YaHei" pitchFamily="34" charset="-122"/>
              </a:endParaRPr>
            </a:p>
          </p:txBody>
        </p:sp>
        <p:sp>
          <p:nvSpPr>
            <p:cNvPr id="20488" name="Freeform 6"/>
            <p:cNvSpPr>
              <a:spLocks noChangeArrowheads="1"/>
            </p:cNvSpPr>
            <p:nvPr/>
          </p:nvSpPr>
          <p:spPr bwMode="auto">
            <a:xfrm>
              <a:off x="180" y="-12"/>
              <a:ext cx="540" cy="7191"/>
            </a:xfrm>
            <a:custGeom>
              <a:avLst/>
              <a:gdLst>
                <a:gd name="T0" fmla="*/ 0 w 938672"/>
                <a:gd name="T1" fmla="*/ 0 h 10380482"/>
                <a:gd name="T2" fmla="*/ 0 w 938672"/>
                <a:gd name="T3" fmla="*/ 0 h 10380482"/>
                <a:gd name="T4" fmla="*/ 0 w 938672"/>
                <a:gd name="T5" fmla="*/ 0 h 10380482"/>
                <a:gd name="T6" fmla="*/ 0 w 938672"/>
                <a:gd name="T7" fmla="*/ 0 h 10380482"/>
                <a:gd name="T8" fmla="*/ 0 w 938672"/>
                <a:gd name="T9" fmla="*/ 0 h 10380482"/>
                <a:gd name="T10" fmla="*/ 0 w 938672"/>
                <a:gd name="T11" fmla="*/ 0 h 10380482"/>
                <a:gd name="T12" fmla="*/ 0 w 938672"/>
                <a:gd name="T13" fmla="*/ 0 h 10380482"/>
                <a:gd name="T14" fmla="*/ 0 w 938672"/>
                <a:gd name="T15" fmla="*/ 0 h 10380482"/>
                <a:gd name="T16" fmla="*/ 0 w 938672"/>
                <a:gd name="T17" fmla="*/ 0 h 10380482"/>
                <a:gd name="T18" fmla="*/ 0 w 938672"/>
                <a:gd name="T19" fmla="*/ 0 h 10380482"/>
                <a:gd name="T20" fmla="*/ 0 w 938672"/>
                <a:gd name="T21" fmla="*/ 0 h 1038048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38672" h="10380482">
                  <a:moveTo>
                    <a:pt x="209" y="0"/>
                  </a:moveTo>
                  <a:cubicBezTo>
                    <a:pt x="108493" y="144379"/>
                    <a:pt x="216778" y="288758"/>
                    <a:pt x="216778" y="529390"/>
                  </a:cubicBezTo>
                  <a:cubicBezTo>
                    <a:pt x="216778" y="770022"/>
                    <a:pt x="-7812" y="1126959"/>
                    <a:pt x="209" y="1443790"/>
                  </a:cubicBezTo>
                  <a:cubicBezTo>
                    <a:pt x="8230" y="1760621"/>
                    <a:pt x="260894" y="2041358"/>
                    <a:pt x="264904" y="2430379"/>
                  </a:cubicBezTo>
                  <a:cubicBezTo>
                    <a:pt x="268915" y="2819400"/>
                    <a:pt x="-27865" y="3348790"/>
                    <a:pt x="24272" y="3777916"/>
                  </a:cubicBezTo>
                  <a:cubicBezTo>
                    <a:pt x="76409" y="4207042"/>
                    <a:pt x="561683" y="4467727"/>
                    <a:pt x="577725" y="5005137"/>
                  </a:cubicBezTo>
                  <a:cubicBezTo>
                    <a:pt x="593767" y="5542548"/>
                    <a:pt x="116514" y="6509084"/>
                    <a:pt x="120525" y="7002379"/>
                  </a:cubicBezTo>
                  <a:cubicBezTo>
                    <a:pt x="124536" y="7495674"/>
                    <a:pt x="573714" y="7579895"/>
                    <a:pt x="601788" y="7964905"/>
                  </a:cubicBezTo>
                  <a:cubicBezTo>
                    <a:pt x="629862" y="8349915"/>
                    <a:pt x="252872" y="8935453"/>
                    <a:pt x="288967" y="9312442"/>
                  </a:cubicBezTo>
                  <a:cubicBezTo>
                    <a:pt x="325062" y="9689431"/>
                    <a:pt x="710073" y="10050379"/>
                    <a:pt x="818357" y="10226842"/>
                  </a:cubicBezTo>
                  <a:cubicBezTo>
                    <a:pt x="926641" y="10403305"/>
                    <a:pt x="932656" y="10387263"/>
                    <a:pt x="938672" y="10371221"/>
                  </a:cubicBezTo>
                </a:path>
              </a:pathLst>
            </a:custGeom>
            <a:noFill/>
            <a:ln w="9360">
              <a:solidFill>
                <a:srgbClr val="FFCC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ru-RU">
                <a:solidFill>
                  <a:prstClr val="white"/>
                </a:solidFill>
                <a:latin typeface="Arial" charset="0"/>
                <a:ea typeface="Microsoft YaHei" pitchFamily="34" charset="-122"/>
              </a:endParaRPr>
            </a:p>
          </p:txBody>
        </p:sp>
        <p:sp>
          <p:nvSpPr>
            <p:cNvPr id="20489" name="Freeform 7"/>
            <p:cNvSpPr>
              <a:spLocks noChangeArrowheads="1"/>
            </p:cNvSpPr>
            <p:nvPr/>
          </p:nvSpPr>
          <p:spPr bwMode="auto">
            <a:xfrm>
              <a:off x="60" y="-12"/>
              <a:ext cx="540" cy="7191"/>
            </a:xfrm>
            <a:custGeom>
              <a:avLst/>
              <a:gdLst>
                <a:gd name="T0" fmla="*/ 0 w 938672"/>
                <a:gd name="T1" fmla="*/ 0 h 10380482"/>
                <a:gd name="T2" fmla="*/ 0 w 938672"/>
                <a:gd name="T3" fmla="*/ 0 h 10380482"/>
                <a:gd name="T4" fmla="*/ 0 w 938672"/>
                <a:gd name="T5" fmla="*/ 0 h 10380482"/>
                <a:gd name="T6" fmla="*/ 0 w 938672"/>
                <a:gd name="T7" fmla="*/ 0 h 10380482"/>
                <a:gd name="T8" fmla="*/ 0 w 938672"/>
                <a:gd name="T9" fmla="*/ 0 h 10380482"/>
                <a:gd name="T10" fmla="*/ 0 w 938672"/>
                <a:gd name="T11" fmla="*/ 0 h 10380482"/>
                <a:gd name="T12" fmla="*/ 0 w 938672"/>
                <a:gd name="T13" fmla="*/ 0 h 10380482"/>
                <a:gd name="T14" fmla="*/ 0 w 938672"/>
                <a:gd name="T15" fmla="*/ 0 h 10380482"/>
                <a:gd name="T16" fmla="*/ 0 w 938672"/>
                <a:gd name="T17" fmla="*/ 0 h 10380482"/>
                <a:gd name="T18" fmla="*/ 0 w 938672"/>
                <a:gd name="T19" fmla="*/ 0 h 10380482"/>
                <a:gd name="T20" fmla="*/ 0 w 938672"/>
                <a:gd name="T21" fmla="*/ 0 h 1038048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38672" h="10380482">
                  <a:moveTo>
                    <a:pt x="209" y="0"/>
                  </a:moveTo>
                  <a:cubicBezTo>
                    <a:pt x="108493" y="144379"/>
                    <a:pt x="216778" y="288758"/>
                    <a:pt x="216778" y="529390"/>
                  </a:cubicBezTo>
                  <a:cubicBezTo>
                    <a:pt x="216778" y="770022"/>
                    <a:pt x="-7812" y="1126959"/>
                    <a:pt x="209" y="1443790"/>
                  </a:cubicBezTo>
                  <a:cubicBezTo>
                    <a:pt x="8230" y="1760621"/>
                    <a:pt x="260894" y="2041358"/>
                    <a:pt x="264904" y="2430379"/>
                  </a:cubicBezTo>
                  <a:cubicBezTo>
                    <a:pt x="268915" y="2819400"/>
                    <a:pt x="-27865" y="3348790"/>
                    <a:pt x="24272" y="3777916"/>
                  </a:cubicBezTo>
                  <a:cubicBezTo>
                    <a:pt x="76409" y="4207042"/>
                    <a:pt x="561683" y="4467727"/>
                    <a:pt x="577725" y="5005137"/>
                  </a:cubicBezTo>
                  <a:cubicBezTo>
                    <a:pt x="593767" y="5542548"/>
                    <a:pt x="116514" y="6509084"/>
                    <a:pt x="120525" y="7002379"/>
                  </a:cubicBezTo>
                  <a:cubicBezTo>
                    <a:pt x="124536" y="7495674"/>
                    <a:pt x="573714" y="7579895"/>
                    <a:pt x="601788" y="7964905"/>
                  </a:cubicBezTo>
                  <a:cubicBezTo>
                    <a:pt x="629862" y="8349915"/>
                    <a:pt x="252872" y="8935453"/>
                    <a:pt x="288967" y="9312442"/>
                  </a:cubicBezTo>
                  <a:cubicBezTo>
                    <a:pt x="325062" y="9689431"/>
                    <a:pt x="710073" y="10050379"/>
                    <a:pt x="818357" y="10226842"/>
                  </a:cubicBezTo>
                  <a:cubicBezTo>
                    <a:pt x="926641" y="10403305"/>
                    <a:pt x="932656" y="10387263"/>
                    <a:pt x="938672" y="10371221"/>
                  </a:cubicBezTo>
                </a:path>
              </a:pathLst>
            </a:custGeom>
            <a:noFill/>
            <a:ln w="9360">
              <a:solidFill>
                <a:srgbClr val="FF99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ru-RU">
                <a:solidFill>
                  <a:prstClr val="white"/>
                </a:solidFill>
                <a:latin typeface="Arial" charset="0"/>
                <a:ea typeface="Microsoft YaHei" pitchFamily="34" charset="-122"/>
              </a:endParaRPr>
            </a:p>
          </p:txBody>
        </p:sp>
      </p:grpSp>
      <p:sp>
        <p:nvSpPr>
          <p:cNvPr id="20483" name="Rectangle 8"/>
          <p:cNvSpPr>
            <a:spLocks noChangeArrowheads="1"/>
          </p:cNvSpPr>
          <p:nvPr/>
        </p:nvSpPr>
        <p:spPr bwMode="auto">
          <a:xfrm>
            <a:off x="1403350" y="260350"/>
            <a:ext cx="7740650" cy="792163"/>
          </a:xfrm>
          <a:prstGeom prst="rect">
            <a:avLst/>
          </a:prstGeom>
          <a:solidFill>
            <a:srgbClr val="FF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ru-RU" altLang="ru-RU" sz="2400" dirty="0" smtClean="0">
                <a:solidFill>
                  <a:prstClr val="white"/>
                </a:solidFill>
                <a:latin typeface="Arial" charset="0"/>
                <a:ea typeface="Microsoft YaHei" pitchFamily="34" charset="-122"/>
              </a:rPr>
              <a:t>ОБОЗНАЧЕНИЯ В МАТРИЦЕ:</a:t>
            </a:r>
            <a:endParaRPr lang="ru-RU" altLang="ru-RU" sz="2400" dirty="0">
              <a:solidFill>
                <a:prstClr val="white"/>
              </a:solidFill>
              <a:latin typeface="Arial" charset="0"/>
              <a:ea typeface="Microsoft YaHei" pitchFamily="34" charset="-122"/>
            </a:endParaRPr>
          </a:p>
        </p:txBody>
      </p:sp>
      <p:sp>
        <p:nvSpPr>
          <p:cNvPr id="20484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 eaLnBrk="1" hangingPunct="1">
              <a:buFont typeface="Arial" charset="0"/>
              <a:buChar char="•"/>
            </a:pPr>
            <a:r>
              <a:rPr lang="ru-RU" altLang="ru-RU" dirty="0" smtClean="0"/>
              <a:t> ! – ответственность за решение задачи при коллегиальной форме принятия решения. </a:t>
            </a:r>
          </a:p>
          <a:p>
            <a:pPr marL="457200" indent="-457200" eaLnBrk="1" hangingPunct="1">
              <a:buFont typeface="Arial" charset="0"/>
              <a:buChar char="•"/>
            </a:pPr>
            <a:r>
              <a:rPr lang="ru-RU" altLang="ru-RU" dirty="0" smtClean="0"/>
              <a:t>И – информационная функция (передача информации). </a:t>
            </a:r>
          </a:p>
          <a:p>
            <a:pPr marL="457200" indent="-457200" eaLnBrk="1" hangingPunct="1">
              <a:buFont typeface="Arial" charset="0"/>
              <a:buChar char="•"/>
            </a:pPr>
            <a:r>
              <a:rPr lang="ru-RU" altLang="ru-RU" dirty="0" smtClean="0"/>
              <a:t>Р – реализация принятых решений. </a:t>
            </a:r>
          </a:p>
          <a:p>
            <a:pPr marL="457200" indent="-457200" eaLnBrk="1" hangingPunct="1">
              <a:buFont typeface="Arial" charset="0"/>
              <a:buChar char="•"/>
            </a:pPr>
            <a:r>
              <a:rPr lang="ru-RU" altLang="ru-RU" dirty="0" smtClean="0"/>
              <a:t>К – консультативная функция. </a:t>
            </a:r>
          </a:p>
          <a:p>
            <a:pPr marL="457200" indent="-457200" eaLnBrk="1" hangingPunct="1">
              <a:buFont typeface="Arial" charset="0"/>
              <a:buChar char="•"/>
            </a:pPr>
            <a:r>
              <a:rPr lang="ru-RU" altLang="ru-RU" dirty="0" smtClean="0"/>
              <a:t>М – разработка предложений. </a:t>
            </a:r>
            <a:endParaRPr lang="ru-RU" altLang="ru-RU" b="1" dirty="0" smtClean="0"/>
          </a:p>
        </p:txBody>
      </p:sp>
    </p:spTree>
    <p:extLst>
      <p:ext uri="{BB962C8B-B14F-4D97-AF65-F5344CB8AC3E}">
        <p14:creationId xmlns:p14="http://schemas.microsoft.com/office/powerpoint/2010/main" val="3775864189"/>
      </p:ext>
    </p:extLst>
  </p:cSld>
  <p:clrMapOvr>
    <a:masterClrMapping/>
  </p:clrMapOvr>
  <p:transition spd="slow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482" name="Group 2"/>
          <p:cNvGrpSpPr>
            <a:grpSpLocks/>
          </p:cNvGrpSpPr>
          <p:nvPr/>
        </p:nvGrpSpPr>
        <p:grpSpPr bwMode="auto">
          <a:xfrm>
            <a:off x="28575" y="-19050"/>
            <a:ext cx="1228725" cy="11415713"/>
            <a:chOff x="18" y="-12"/>
            <a:chExt cx="774" cy="7191"/>
          </a:xfrm>
        </p:grpSpPr>
        <p:sp>
          <p:nvSpPr>
            <p:cNvPr id="20485" name="Freeform 3"/>
            <p:cNvSpPr>
              <a:spLocks noChangeArrowheads="1"/>
            </p:cNvSpPr>
            <p:nvPr/>
          </p:nvSpPr>
          <p:spPr bwMode="auto">
            <a:xfrm>
              <a:off x="102" y="-12"/>
              <a:ext cx="540" cy="7191"/>
            </a:xfrm>
            <a:custGeom>
              <a:avLst/>
              <a:gdLst>
                <a:gd name="T0" fmla="*/ 0 w 938672"/>
                <a:gd name="T1" fmla="*/ 0 h 10380482"/>
                <a:gd name="T2" fmla="*/ 0 w 938672"/>
                <a:gd name="T3" fmla="*/ 0 h 10380482"/>
                <a:gd name="T4" fmla="*/ 0 w 938672"/>
                <a:gd name="T5" fmla="*/ 0 h 10380482"/>
                <a:gd name="T6" fmla="*/ 0 w 938672"/>
                <a:gd name="T7" fmla="*/ 0 h 10380482"/>
                <a:gd name="T8" fmla="*/ 0 w 938672"/>
                <a:gd name="T9" fmla="*/ 0 h 10380482"/>
                <a:gd name="T10" fmla="*/ 0 w 938672"/>
                <a:gd name="T11" fmla="*/ 0 h 10380482"/>
                <a:gd name="T12" fmla="*/ 0 w 938672"/>
                <a:gd name="T13" fmla="*/ 0 h 10380482"/>
                <a:gd name="T14" fmla="*/ 0 w 938672"/>
                <a:gd name="T15" fmla="*/ 0 h 10380482"/>
                <a:gd name="T16" fmla="*/ 0 w 938672"/>
                <a:gd name="T17" fmla="*/ 0 h 10380482"/>
                <a:gd name="T18" fmla="*/ 0 w 938672"/>
                <a:gd name="T19" fmla="*/ 0 h 10380482"/>
                <a:gd name="T20" fmla="*/ 0 w 938672"/>
                <a:gd name="T21" fmla="*/ 0 h 1038048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38672" h="10380482">
                  <a:moveTo>
                    <a:pt x="209" y="0"/>
                  </a:moveTo>
                  <a:cubicBezTo>
                    <a:pt x="108493" y="144379"/>
                    <a:pt x="216778" y="288758"/>
                    <a:pt x="216778" y="529390"/>
                  </a:cubicBezTo>
                  <a:cubicBezTo>
                    <a:pt x="216778" y="770022"/>
                    <a:pt x="-7812" y="1126959"/>
                    <a:pt x="209" y="1443790"/>
                  </a:cubicBezTo>
                  <a:cubicBezTo>
                    <a:pt x="8230" y="1760621"/>
                    <a:pt x="260894" y="2041358"/>
                    <a:pt x="264904" y="2430379"/>
                  </a:cubicBezTo>
                  <a:cubicBezTo>
                    <a:pt x="268915" y="2819400"/>
                    <a:pt x="-27865" y="3348790"/>
                    <a:pt x="24272" y="3777916"/>
                  </a:cubicBezTo>
                  <a:cubicBezTo>
                    <a:pt x="76409" y="4207042"/>
                    <a:pt x="561683" y="4467727"/>
                    <a:pt x="577725" y="5005137"/>
                  </a:cubicBezTo>
                  <a:cubicBezTo>
                    <a:pt x="593767" y="5542548"/>
                    <a:pt x="116514" y="6509084"/>
                    <a:pt x="120525" y="7002379"/>
                  </a:cubicBezTo>
                  <a:cubicBezTo>
                    <a:pt x="124536" y="7495674"/>
                    <a:pt x="573714" y="7579895"/>
                    <a:pt x="601788" y="7964905"/>
                  </a:cubicBezTo>
                  <a:cubicBezTo>
                    <a:pt x="629862" y="8349915"/>
                    <a:pt x="252872" y="8935453"/>
                    <a:pt x="288967" y="9312442"/>
                  </a:cubicBezTo>
                  <a:cubicBezTo>
                    <a:pt x="325062" y="9689431"/>
                    <a:pt x="710073" y="10050379"/>
                    <a:pt x="818357" y="10226842"/>
                  </a:cubicBezTo>
                  <a:cubicBezTo>
                    <a:pt x="926641" y="10403305"/>
                    <a:pt x="932656" y="10387263"/>
                    <a:pt x="938672" y="10371221"/>
                  </a:cubicBezTo>
                </a:path>
              </a:pathLst>
            </a:custGeom>
            <a:noFill/>
            <a:ln w="9360">
              <a:solidFill>
                <a:srgbClr val="FF66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ru-RU">
                <a:solidFill>
                  <a:prstClr val="white"/>
                </a:solidFill>
                <a:latin typeface="Arial" charset="0"/>
                <a:ea typeface="Microsoft YaHei" pitchFamily="34" charset="-122"/>
              </a:endParaRPr>
            </a:p>
          </p:txBody>
        </p:sp>
        <p:sp>
          <p:nvSpPr>
            <p:cNvPr id="20486" name="Freeform 4"/>
            <p:cNvSpPr>
              <a:spLocks noChangeArrowheads="1"/>
            </p:cNvSpPr>
            <p:nvPr/>
          </p:nvSpPr>
          <p:spPr bwMode="auto">
            <a:xfrm>
              <a:off x="18" y="-12"/>
              <a:ext cx="540" cy="7191"/>
            </a:xfrm>
            <a:custGeom>
              <a:avLst/>
              <a:gdLst>
                <a:gd name="T0" fmla="*/ 0 w 938672"/>
                <a:gd name="T1" fmla="*/ 0 h 10380482"/>
                <a:gd name="T2" fmla="*/ 0 w 938672"/>
                <a:gd name="T3" fmla="*/ 0 h 10380482"/>
                <a:gd name="T4" fmla="*/ 0 w 938672"/>
                <a:gd name="T5" fmla="*/ 0 h 10380482"/>
                <a:gd name="T6" fmla="*/ 0 w 938672"/>
                <a:gd name="T7" fmla="*/ 0 h 10380482"/>
                <a:gd name="T8" fmla="*/ 0 w 938672"/>
                <a:gd name="T9" fmla="*/ 0 h 10380482"/>
                <a:gd name="T10" fmla="*/ 0 w 938672"/>
                <a:gd name="T11" fmla="*/ 0 h 10380482"/>
                <a:gd name="T12" fmla="*/ 0 w 938672"/>
                <a:gd name="T13" fmla="*/ 0 h 10380482"/>
                <a:gd name="T14" fmla="*/ 0 w 938672"/>
                <a:gd name="T15" fmla="*/ 0 h 10380482"/>
                <a:gd name="T16" fmla="*/ 0 w 938672"/>
                <a:gd name="T17" fmla="*/ 0 h 10380482"/>
                <a:gd name="T18" fmla="*/ 0 w 938672"/>
                <a:gd name="T19" fmla="*/ 0 h 10380482"/>
                <a:gd name="T20" fmla="*/ 0 w 938672"/>
                <a:gd name="T21" fmla="*/ 0 h 1038048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38672" h="10380482">
                  <a:moveTo>
                    <a:pt x="209" y="0"/>
                  </a:moveTo>
                  <a:cubicBezTo>
                    <a:pt x="108493" y="144379"/>
                    <a:pt x="216778" y="288758"/>
                    <a:pt x="216778" y="529390"/>
                  </a:cubicBezTo>
                  <a:cubicBezTo>
                    <a:pt x="216778" y="770022"/>
                    <a:pt x="-7812" y="1126959"/>
                    <a:pt x="209" y="1443790"/>
                  </a:cubicBezTo>
                  <a:cubicBezTo>
                    <a:pt x="8230" y="1760621"/>
                    <a:pt x="260894" y="2041358"/>
                    <a:pt x="264904" y="2430379"/>
                  </a:cubicBezTo>
                  <a:cubicBezTo>
                    <a:pt x="268915" y="2819400"/>
                    <a:pt x="-27865" y="3348790"/>
                    <a:pt x="24272" y="3777916"/>
                  </a:cubicBezTo>
                  <a:cubicBezTo>
                    <a:pt x="76409" y="4207042"/>
                    <a:pt x="561683" y="4467727"/>
                    <a:pt x="577725" y="5005137"/>
                  </a:cubicBezTo>
                  <a:cubicBezTo>
                    <a:pt x="593767" y="5542548"/>
                    <a:pt x="116514" y="6509084"/>
                    <a:pt x="120525" y="7002379"/>
                  </a:cubicBezTo>
                  <a:cubicBezTo>
                    <a:pt x="124536" y="7495674"/>
                    <a:pt x="573714" y="7579895"/>
                    <a:pt x="601788" y="7964905"/>
                  </a:cubicBezTo>
                  <a:cubicBezTo>
                    <a:pt x="629862" y="8349915"/>
                    <a:pt x="252872" y="8935453"/>
                    <a:pt x="288967" y="9312442"/>
                  </a:cubicBezTo>
                  <a:cubicBezTo>
                    <a:pt x="325062" y="9689431"/>
                    <a:pt x="710073" y="10050379"/>
                    <a:pt x="818357" y="10226842"/>
                  </a:cubicBezTo>
                  <a:cubicBezTo>
                    <a:pt x="926641" y="10403305"/>
                    <a:pt x="932656" y="10387263"/>
                    <a:pt x="938672" y="10371221"/>
                  </a:cubicBezTo>
                </a:path>
              </a:pathLst>
            </a:custGeom>
            <a:noFill/>
            <a:ln w="9360">
              <a:solidFill>
                <a:srgbClr val="99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ru-RU">
                <a:solidFill>
                  <a:prstClr val="white"/>
                </a:solidFill>
                <a:latin typeface="Arial" charset="0"/>
                <a:ea typeface="Microsoft YaHei" pitchFamily="34" charset="-122"/>
              </a:endParaRPr>
            </a:p>
          </p:txBody>
        </p:sp>
        <p:sp>
          <p:nvSpPr>
            <p:cNvPr id="20487" name="Freeform 5"/>
            <p:cNvSpPr>
              <a:spLocks noChangeArrowheads="1"/>
            </p:cNvSpPr>
            <p:nvPr/>
          </p:nvSpPr>
          <p:spPr bwMode="auto">
            <a:xfrm>
              <a:off x="252" y="-12"/>
              <a:ext cx="540" cy="7191"/>
            </a:xfrm>
            <a:custGeom>
              <a:avLst/>
              <a:gdLst>
                <a:gd name="T0" fmla="*/ 0 w 938672"/>
                <a:gd name="T1" fmla="*/ 0 h 10380482"/>
                <a:gd name="T2" fmla="*/ 0 w 938672"/>
                <a:gd name="T3" fmla="*/ 0 h 10380482"/>
                <a:gd name="T4" fmla="*/ 0 w 938672"/>
                <a:gd name="T5" fmla="*/ 0 h 10380482"/>
                <a:gd name="T6" fmla="*/ 0 w 938672"/>
                <a:gd name="T7" fmla="*/ 0 h 10380482"/>
                <a:gd name="T8" fmla="*/ 0 w 938672"/>
                <a:gd name="T9" fmla="*/ 0 h 10380482"/>
                <a:gd name="T10" fmla="*/ 0 w 938672"/>
                <a:gd name="T11" fmla="*/ 0 h 10380482"/>
                <a:gd name="T12" fmla="*/ 0 w 938672"/>
                <a:gd name="T13" fmla="*/ 0 h 10380482"/>
                <a:gd name="T14" fmla="*/ 0 w 938672"/>
                <a:gd name="T15" fmla="*/ 0 h 10380482"/>
                <a:gd name="T16" fmla="*/ 0 w 938672"/>
                <a:gd name="T17" fmla="*/ 0 h 10380482"/>
                <a:gd name="T18" fmla="*/ 0 w 938672"/>
                <a:gd name="T19" fmla="*/ 0 h 10380482"/>
                <a:gd name="T20" fmla="*/ 0 w 938672"/>
                <a:gd name="T21" fmla="*/ 0 h 1038048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38672" h="10380482">
                  <a:moveTo>
                    <a:pt x="209" y="0"/>
                  </a:moveTo>
                  <a:cubicBezTo>
                    <a:pt x="108493" y="144379"/>
                    <a:pt x="216778" y="288758"/>
                    <a:pt x="216778" y="529390"/>
                  </a:cubicBezTo>
                  <a:cubicBezTo>
                    <a:pt x="216778" y="770022"/>
                    <a:pt x="-7812" y="1126959"/>
                    <a:pt x="209" y="1443790"/>
                  </a:cubicBezTo>
                  <a:cubicBezTo>
                    <a:pt x="8230" y="1760621"/>
                    <a:pt x="260894" y="2041358"/>
                    <a:pt x="264904" y="2430379"/>
                  </a:cubicBezTo>
                  <a:cubicBezTo>
                    <a:pt x="268915" y="2819400"/>
                    <a:pt x="-27865" y="3348790"/>
                    <a:pt x="24272" y="3777916"/>
                  </a:cubicBezTo>
                  <a:cubicBezTo>
                    <a:pt x="76409" y="4207042"/>
                    <a:pt x="561683" y="4467727"/>
                    <a:pt x="577725" y="5005137"/>
                  </a:cubicBezTo>
                  <a:cubicBezTo>
                    <a:pt x="593767" y="5542548"/>
                    <a:pt x="116514" y="6509084"/>
                    <a:pt x="120525" y="7002379"/>
                  </a:cubicBezTo>
                  <a:cubicBezTo>
                    <a:pt x="124536" y="7495674"/>
                    <a:pt x="573714" y="7579895"/>
                    <a:pt x="601788" y="7964905"/>
                  </a:cubicBezTo>
                  <a:cubicBezTo>
                    <a:pt x="629862" y="8349915"/>
                    <a:pt x="252872" y="8935453"/>
                    <a:pt x="288967" y="9312442"/>
                  </a:cubicBezTo>
                  <a:cubicBezTo>
                    <a:pt x="325062" y="9689431"/>
                    <a:pt x="710073" y="10050379"/>
                    <a:pt x="818357" y="10226842"/>
                  </a:cubicBezTo>
                  <a:cubicBezTo>
                    <a:pt x="926641" y="10403305"/>
                    <a:pt x="932656" y="10387263"/>
                    <a:pt x="938672" y="10371221"/>
                  </a:cubicBezTo>
                </a:path>
              </a:pathLst>
            </a:custGeom>
            <a:noFill/>
            <a:ln w="9360">
              <a:solidFill>
                <a:srgbClr val="FFCC99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ru-RU">
                <a:solidFill>
                  <a:prstClr val="white"/>
                </a:solidFill>
                <a:latin typeface="Arial" charset="0"/>
                <a:ea typeface="Microsoft YaHei" pitchFamily="34" charset="-122"/>
              </a:endParaRPr>
            </a:p>
          </p:txBody>
        </p:sp>
        <p:sp>
          <p:nvSpPr>
            <p:cNvPr id="20488" name="Freeform 6"/>
            <p:cNvSpPr>
              <a:spLocks noChangeArrowheads="1"/>
            </p:cNvSpPr>
            <p:nvPr/>
          </p:nvSpPr>
          <p:spPr bwMode="auto">
            <a:xfrm>
              <a:off x="180" y="-12"/>
              <a:ext cx="540" cy="7191"/>
            </a:xfrm>
            <a:custGeom>
              <a:avLst/>
              <a:gdLst>
                <a:gd name="T0" fmla="*/ 0 w 938672"/>
                <a:gd name="T1" fmla="*/ 0 h 10380482"/>
                <a:gd name="T2" fmla="*/ 0 w 938672"/>
                <a:gd name="T3" fmla="*/ 0 h 10380482"/>
                <a:gd name="T4" fmla="*/ 0 w 938672"/>
                <a:gd name="T5" fmla="*/ 0 h 10380482"/>
                <a:gd name="T6" fmla="*/ 0 w 938672"/>
                <a:gd name="T7" fmla="*/ 0 h 10380482"/>
                <a:gd name="T8" fmla="*/ 0 w 938672"/>
                <a:gd name="T9" fmla="*/ 0 h 10380482"/>
                <a:gd name="T10" fmla="*/ 0 w 938672"/>
                <a:gd name="T11" fmla="*/ 0 h 10380482"/>
                <a:gd name="T12" fmla="*/ 0 w 938672"/>
                <a:gd name="T13" fmla="*/ 0 h 10380482"/>
                <a:gd name="T14" fmla="*/ 0 w 938672"/>
                <a:gd name="T15" fmla="*/ 0 h 10380482"/>
                <a:gd name="T16" fmla="*/ 0 w 938672"/>
                <a:gd name="T17" fmla="*/ 0 h 10380482"/>
                <a:gd name="T18" fmla="*/ 0 w 938672"/>
                <a:gd name="T19" fmla="*/ 0 h 10380482"/>
                <a:gd name="T20" fmla="*/ 0 w 938672"/>
                <a:gd name="T21" fmla="*/ 0 h 1038048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38672" h="10380482">
                  <a:moveTo>
                    <a:pt x="209" y="0"/>
                  </a:moveTo>
                  <a:cubicBezTo>
                    <a:pt x="108493" y="144379"/>
                    <a:pt x="216778" y="288758"/>
                    <a:pt x="216778" y="529390"/>
                  </a:cubicBezTo>
                  <a:cubicBezTo>
                    <a:pt x="216778" y="770022"/>
                    <a:pt x="-7812" y="1126959"/>
                    <a:pt x="209" y="1443790"/>
                  </a:cubicBezTo>
                  <a:cubicBezTo>
                    <a:pt x="8230" y="1760621"/>
                    <a:pt x="260894" y="2041358"/>
                    <a:pt x="264904" y="2430379"/>
                  </a:cubicBezTo>
                  <a:cubicBezTo>
                    <a:pt x="268915" y="2819400"/>
                    <a:pt x="-27865" y="3348790"/>
                    <a:pt x="24272" y="3777916"/>
                  </a:cubicBezTo>
                  <a:cubicBezTo>
                    <a:pt x="76409" y="4207042"/>
                    <a:pt x="561683" y="4467727"/>
                    <a:pt x="577725" y="5005137"/>
                  </a:cubicBezTo>
                  <a:cubicBezTo>
                    <a:pt x="593767" y="5542548"/>
                    <a:pt x="116514" y="6509084"/>
                    <a:pt x="120525" y="7002379"/>
                  </a:cubicBezTo>
                  <a:cubicBezTo>
                    <a:pt x="124536" y="7495674"/>
                    <a:pt x="573714" y="7579895"/>
                    <a:pt x="601788" y="7964905"/>
                  </a:cubicBezTo>
                  <a:cubicBezTo>
                    <a:pt x="629862" y="8349915"/>
                    <a:pt x="252872" y="8935453"/>
                    <a:pt x="288967" y="9312442"/>
                  </a:cubicBezTo>
                  <a:cubicBezTo>
                    <a:pt x="325062" y="9689431"/>
                    <a:pt x="710073" y="10050379"/>
                    <a:pt x="818357" y="10226842"/>
                  </a:cubicBezTo>
                  <a:cubicBezTo>
                    <a:pt x="926641" y="10403305"/>
                    <a:pt x="932656" y="10387263"/>
                    <a:pt x="938672" y="10371221"/>
                  </a:cubicBezTo>
                </a:path>
              </a:pathLst>
            </a:custGeom>
            <a:noFill/>
            <a:ln w="9360">
              <a:solidFill>
                <a:srgbClr val="FFCC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ru-RU">
                <a:solidFill>
                  <a:prstClr val="white"/>
                </a:solidFill>
                <a:latin typeface="Arial" charset="0"/>
                <a:ea typeface="Microsoft YaHei" pitchFamily="34" charset="-122"/>
              </a:endParaRPr>
            </a:p>
          </p:txBody>
        </p:sp>
        <p:sp>
          <p:nvSpPr>
            <p:cNvPr id="20489" name="Freeform 7"/>
            <p:cNvSpPr>
              <a:spLocks noChangeArrowheads="1"/>
            </p:cNvSpPr>
            <p:nvPr/>
          </p:nvSpPr>
          <p:spPr bwMode="auto">
            <a:xfrm>
              <a:off x="60" y="-12"/>
              <a:ext cx="540" cy="7191"/>
            </a:xfrm>
            <a:custGeom>
              <a:avLst/>
              <a:gdLst>
                <a:gd name="T0" fmla="*/ 0 w 938672"/>
                <a:gd name="T1" fmla="*/ 0 h 10380482"/>
                <a:gd name="T2" fmla="*/ 0 w 938672"/>
                <a:gd name="T3" fmla="*/ 0 h 10380482"/>
                <a:gd name="T4" fmla="*/ 0 w 938672"/>
                <a:gd name="T5" fmla="*/ 0 h 10380482"/>
                <a:gd name="T6" fmla="*/ 0 w 938672"/>
                <a:gd name="T7" fmla="*/ 0 h 10380482"/>
                <a:gd name="T8" fmla="*/ 0 w 938672"/>
                <a:gd name="T9" fmla="*/ 0 h 10380482"/>
                <a:gd name="T10" fmla="*/ 0 w 938672"/>
                <a:gd name="T11" fmla="*/ 0 h 10380482"/>
                <a:gd name="T12" fmla="*/ 0 w 938672"/>
                <a:gd name="T13" fmla="*/ 0 h 10380482"/>
                <a:gd name="T14" fmla="*/ 0 w 938672"/>
                <a:gd name="T15" fmla="*/ 0 h 10380482"/>
                <a:gd name="T16" fmla="*/ 0 w 938672"/>
                <a:gd name="T17" fmla="*/ 0 h 10380482"/>
                <a:gd name="T18" fmla="*/ 0 w 938672"/>
                <a:gd name="T19" fmla="*/ 0 h 10380482"/>
                <a:gd name="T20" fmla="*/ 0 w 938672"/>
                <a:gd name="T21" fmla="*/ 0 h 1038048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38672" h="10380482">
                  <a:moveTo>
                    <a:pt x="209" y="0"/>
                  </a:moveTo>
                  <a:cubicBezTo>
                    <a:pt x="108493" y="144379"/>
                    <a:pt x="216778" y="288758"/>
                    <a:pt x="216778" y="529390"/>
                  </a:cubicBezTo>
                  <a:cubicBezTo>
                    <a:pt x="216778" y="770022"/>
                    <a:pt x="-7812" y="1126959"/>
                    <a:pt x="209" y="1443790"/>
                  </a:cubicBezTo>
                  <a:cubicBezTo>
                    <a:pt x="8230" y="1760621"/>
                    <a:pt x="260894" y="2041358"/>
                    <a:pt x="264904" y="2430379"/>
                  </a:cubicBezTo>
                  <a:cubicBezTo>
                    <a:pt x="268915" y="2819400"/>
                    <a:pt x="-27865" y="3348790"/>
                    <a:pt x="24272" y="3777916"/>
                  </a:cubicBezTo>
                  <a:cubicBezTo>
                    <a:pt x="76409" y="4207042"/>
                    <a:pt x="561683" y="4467727"/>
                    <a:pt x="577725" y="5005137"/>
                  </a:cubicBezTo>
                  <a:cubicBezTo>
                    <a:pt x="593767" y="5542548"/>
                    <a:pt x="116514" y="6509084"/>
                    <a:pt x="120525" y="7002379"/>
                  </a:cubicBezTo>
                  <a:cubicBezTo>
                    <a:pt x="124536" y="7495674"/>
                    <a:pt x="573714" y="7579895"/>
                    <a:pt x="601788" y="7964905"/>
                  </a:cubicBezTo>
                  <a:cubicBezTo>
                    <a:pt x="629862" y="8349915"/>
                    <a:pt x="252872" y="8935453"/>
                    <a:pt x="288967" y="9312442"/>
                  </a:cubicBezTo>
                  <a:cubicBezTo>
                    <a:pt x="325062" y="9689431"/>
                    <a:pt x="710073" y="10050379"/>
                    <a:pt x="818357" y="10226842"/>
                  </a:cubicBezTo>
                  <a:cubicBezTo>
                    <a:pt x="926641" y="10403305"/>
                    <a:pt x="932656" y="10387263"/>
                    <a:pt x="938672" y="10371221"/>
                  </a:cubicBezTo>
                </a:path>
              </a:pathLst>
            </a:custGeom>
            <a:noFill/>
            <a:ln w="9360">
              <a:solidFill>
                <a:srgbClr val="FF99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ru-RU">
                <a:solidFill>
                  <a:prstClr val="white"/>
                </a:solidFill>
                <a:latin typeface="Arial" charset="0"/>
                <a:ea typeface="Microsoft YaHei" pitchFamily="34" charset="-122"/>
              </a:endParaRPr>
            </a:p>
          </p:txBody>
        </p:sp>
      </p:grpSp>
      <p:sp>
        <p:nvSpPr>
          <p:cNvPr id="20483" name="Rectangle 8"/>
          <p:cNvSpPr>
            <a:spLocks noChangeArrowheads="1"/>
          </p:cNvSpPr>
          <p:nvPr/>
        </p:nvSpPr>
        <p:spPr bwMode="auto">
          <a:xfrm>
            <a:off x="1403350" y="260350"/>
            <a:ext cx="7740650" cy="792163"/>
          </a:xfrm>
          <a:prstGeom prst="rect">
            <a:avLst/>
          </a:prstGeom>
          <a:solidFill>
            <a:srgbClr val="FF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ru-RU" altLang="ru-RU" dirty="0" smtClean="0">
                <a:solidFill>
                  <a:prstClr val="white"/>
                </a:solidFill>
                <a:latin typeface="Arial" charset="0"/>
                <a:ea typeface="Microsoft YaHei" pitchFamily="34" charset="-122"/>
              </a:rPr>
              <a:t>ЛОГИЧЕСКАЯ СХЕМА БРЕНДИНГА ГОРОДА </a:t>
            </a:r>
            <a:r>
              <a:rPr lang="ru-RU" altLang="ru-RU" dirty="0" err="1" smtClean="0">
                <a:solidFill>
                  <a:prstClr val="white"/>
                </a:solidFill>
                <a:latin typeface="Arial" charset="0"/>
                <a:ea typeface="Microsoft YaHei" pitchFamily="34" charset="-122"/>
              </a:rPr>
              <a:t>Д.Визгалова</a:t>
            </a:r>
            <a:endParaRPr lang="ru-RU" altLang="ru-RU" dirty="0">
              <a:solidFill>
                <a:prstClr val="white"/>
              </a:solidFill>
              <a:latin typeface="Arial" charset="0"/>
              <a:ea typeface="Microsoft YaHei" pitchFamily="34" charset="-122"/>
            </a:endParaRPr>
          </a:p>
        </p:txBody>
      </p:sp>
      <p:sp>
        <p:nvSpPr>
          <p:cNvPr id="20484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 eaLnBrk="1" hangingPunct="1">
              <a:buFont typeface="Arial" charset="0"/>
              <a:buChar char="•"/>
            </a:pPr>
            <a:r>
              <a:rPr lang="ru-RU" altLang="ru-RU" dirty="0" smtClean="0"/>
              <a:t> </a:t>
            </a:r>
            <a:endParaRPr lang="ru-RU" altLang="ru-RU" b="1" dirty="0" smtClean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762124"/>
            <a:ext cx="8099154" cy="41871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75864189"/>
      </p:ext>
    </p:extLst>
  </p:cSld>
  <p:clrMapOvr>
    <a:masterClrMapping/>
  </p:clrMapOvr>
  <p:transition spd="slow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482" name="Group 2"/>
          <p:cNvGrpSpPr>
            <a:grpSpLocks/>
          </p:cNvGrpSpPr>
          <p:nvPr/>
        </p:nvGrpSpPr>
        <p:grpSpPr bwMode="auto">
          <a:xfrm>
            <a:off x="28575" y="-19050"/>
            <a:ext cx="1228725" cy="11415713"/>
            <a:chOff x="18" y="-12"/>
            <a:chExt cx="774" cy="7191"/>
          </a:xfrm>
        </p:grpSpPr>
        <p:sp>
          <p:nvSpPr>
            <p:cNvPr id="20485" name="Freeform 3"/>
            <p:cNvSpPr>
              <a:spLocks noChangeArrowheads="1"/>
            </p:cNvSpPr>
            <p:nvPr/>
          </p:nvSpPr>
          <p:spPr bwMode="auto">
            <a:xfrm>
              <a:off x="102" y="-12"/>
              <a:ext cx="540" cy="7191"/>
            </a:xfrm>
            <a:custGeom>
              <a:avLst/>
              <a:gdLst>
                <a:gd name="T0" fmla="*/ 0 w 938672"/>
                <a:gd name="T1" fmla="*/ 0 h 10380482"/>
                <a:gd name="T2" fmla="*/ 0 w 938672"/>
                <a:gd name="T3" fmla="*/ 0 h 10380482"/>
                <a:gd name="T4" fmla="*/ 0 w 938672"/>
                <a:gd name="T5" fmla="*/ 0 h 10380482"/>
                <a:gd name="T6" fmla="*/ 0 w 938672"/>
                <a:gd name="T7" fmla="*/ 0 h 10380482"/>
                <a:gd name="T8" fmla="*/ 0 w 938672"/>
                <a:gd name="T9" fmla="*/ 0 h 10380482"/>
                <a:gd name="T10" fmla="*/ 0 w 938672"/>
                <a:gd name="T11" fmla="*/ 0 h 10380482"/>
                <a:gd name="T12" fmla="*/ 0 w 938672"/>
                <a:gd name="T13" fmla="*/ 0 h 10380482"/>
                <a:gd name="T14" fmla="*/ 0 w 938672"/>
                <a:gd name="T15" fmla="*/ 0 h 10380482"/>
                <a:gd name="T16" fmla="*/ 0 w 938672"/>
                <a:gd name="T17" fmla="*/ 0 h 10380482"/>
                <a:gd name="T18" fmla="*/ 0 w 938672"/>
                <a:gd name="T19" fmla="*/ 0 h 10380482"/>
                <a:gd name="T20" fmla="*/ 0 w 938672"/>
                <a:gd name="T21" fmla="*/ 0 h 1038048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38672" h="10380482">
                  <a:moveTo>
                    <a:pt x="209" y="0"/>
                  </a:moveTo>
                  <a:cubicBezTo>
                    <a:pt x="108493" y="144379"/>
                    <a:pt x="216778" y="288758"/>
                    <a:pt x="216778" y="529390"/>
                  </a:cubicBezTo>
                  <a:cubicBezTo>
                    <a:pt x="216778" y="770022"/>
                    <a:pt x="-7812" y="1126959"/>
                    <a:pt x="209" y="1443790"/>
                  </a:cubicBezTo>
                  <a:cubicBezTo>
                    <a:pt x="8230" y="1760621"/>
                    <a:pt x="260894" y="2041358"/>
                    <a:pt x="264904" y="2430379"/>
                  </a:cubicBezTo>
                  <a:cubicBezTo>
                    <a:pt x="268915" y="2819400"/>
                    <a:pt x="-27865" y="3348790"/>
                    <a:pt x="24272" y="3777916"/>
                  </a:cubicBezTo>
                  <a:cubicBezTo>
                    <a:pt x="76409" y="4207042"/>
                    <a:pt x="561683" y="4467727"/>
                    <a:pt x="577725" y="5005137"/>
                  </a:cubicBezTo>
                  <a:cubicBezTo>
                    <a:pt x="593767" y="5542548"/>
                    <a:pt x="116514" y="6509084"/>
                    <a:pt x="120525" y="7002379"/>
                  </a:cubicBezTo>
                  <a:cubicBezTo>
                    <a:pt x="124536" y="7495674"/>
                    <a:pt x="573714" y="7579895"/>
                    <a:pt x="601788" y="7964905"/>
                  </a:cubicBezTo>
                  <a:cubicBezTo>
                    <a:pt x="629862" y="8349915"/>
                    <a:pt x="252872" y="8935453"/>
                    <a:pt x="288967" y="9312442"/>
                  </a:cubicBezTo>
                  <a:cubicBezTo>
                    <a:pt x="325062" y="9689431"/>
                    <a:pt x="710073" y="10050379"/>
                    <a:pt x="818357" y="10226842"/>
                  </a:cubicBezTo>
                  <a:cubicBezTo>
                    <a:pt x="926641" y="10403305"/>
                    <a:pt x="932656" y="10387263"/>
                    <a:pt x="938672" y="10371221"/>
                  </a:cubicBezTo>
                </a:path>
              </a:pathLst>
            </a:custGeom>
            <a:noFill/>
            <a:ln w="9360">
              <a:solidFill>
                <a:srgbClr val="FF66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ru-RU">
                <a:solidFill>
                  <a:prstClr val="white"/>
                </a:solidFill>
                <a:latin typeface="Arial" charset="0"/>
                <a:ea typeface="Microsoft YaHei" pitchFamily="34" charset="-122"/>
              </a:endParaRPr>
            </a:p>
          </p:txBody>
        </p:sp>
        <p:sp>
          <p:nvSpPr>
            <p:cNvPr id="20486" name="Freeform 4"/>
            <p:cNvSpPr>
              <a:spLocks noChangeArrowheads="1"/>
            </p:cNvSpPr>
            <p:nvPr/>
          </p:nvSpPr>
          <p:spPr bwMode="auto">
            <a:xfrm>
              <a:off x="18" y="-12"/>
              <a:ext cx="540" cy="7191"/>
            </a:xfrm>
            <a:custGeom>
              <a:avLst/>
              <a:gdLst>
                <a:gd name="T0" fmla="*/ 0 w 938672"/>
                <a:gd name="T1" fmla="*/ 0 h 10380482"/>
                <a:gd name="T2" fmla="*/ 0 w 938672"/>
                <a:gd name="T3" fmla="*/ 0 h 10380482"/>
                <a:gd name="T4" fmla="*/ 0 w 938672"/>
                <a:gd name="T5" fmla="*/ 0 h 10380482"/>
                <a:gd name="T6" fmla="*/ 0 w 938672"/>
                <a:gd name="T7" fmla="*/ 0 h 10380482"/>
                <a:gd name="T8" fmla="*/ 0 w 938672"/>
                <a:gd name="T9" fmla="*/ 0 h 10380482"/>
                <a:gd name="T10" fmla="*/ 0 w 938672"/>
                <a:gd name="T11" fmla="*/ 0 h 10380482"/>
                <a:gd name="T12" fmla="*/ 0 w 938672"/>
                <a:gd name="T13" fmla="*/ 0 h 10380482"/>
                <a:gd name="T14" fmla="*/ 0 w 938672"/>
                <a:gd name="T15" fmla="*/ 0 h 10380482"/>
                <a:gd name="T16" fmla="*/ 0 w 938672"/>
                <a:gd name="T17" fmla="*/ 0 h 10380482"/>
                <a:gd name="T18" fmla="*/ 0 w 938672"/>
                <a:gd name="T19" fmla="*/ 0 h 10380482"/>
                <a:gd name="T20" fmla="*/ 0 w 938672"/>
                <a:gd name="T21" fmla="*/ 0 h 1038048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38672" h="10380482">
                  <a:moveTo>
                    <a:pt x="209" y="0"/>
                  </a:moveTo>
                  <a:cubicBezTo>
                    <a:pt x="108493" y="144379"/>
                    <a:pt x="216778" y="288758"/>
                    <a:pt x="216778" y="529390"/>
                  </a:cubicBezTo>
                  <a:cubicBezTo>
                    <a:pt x="216778" y="770022"/>
                    <a:pt x="-7812" y="1126959"/>
                    <a:pt x="209" y="1443790"/>
                  </a:cubicBezTo>
                  <a:cubicBezTo>
                    <a:pt x="8230" y="1760621"/>
                    <a:pt x="260894" y="2041358"/>
                    <a:pt x="264904" y="2430379"/>
                  </a:cubicBezTo>
                  <a:cubicBezTo>
                    <a:pt x="268915" y="2819400"/>
                    <a:pt x="-27865" y="3348790"/>
                    <a:pt x="24272" y="3777916"/>
                  </a:cubicBezTo>
                  <a:cubicBezTo>
                    <a:pt x="76409" y="4207042"/>
                    <a:pt x="561683" y="4467727"/>
                    <a:pt x="577725" y="5005137"/>
                  </a:cubicBezTo>
                  <a:cubicBezTo>
                    <a:pt x="593767" y="5542548"/>
                    <a:pt x="116514" y="6509084"/>
                    <a:pt x="120525" y="7002379"/>
                  </a:cubicBezTo>
                  <a:cubicBezTo>
                    <a:pt x="124536" y="7495674"/>
                    <a:pt x="573714" y="7579895"/>
                    <a:pt x="601788" y="7964905"/>
                  </a:cubicBezTo>
                  <a:cubicBezTo>
                    <a:pt x="629862" y="8349915"/>
                    <a:pt x="252872" y="8935453"/>
                    <a:pt x="288967" y="9312442"/>
                  </a:cubicBezTo>
                  <a:cubicBezTo>
                    <a:pt x="325062" y="9689431"/>
                    <a:pt x="710073" y="10050379"/>
                    <a:pt x="818357" y="10226842"/>
                  </a:cubicBezTo>
                  <a:cubicBezTo>
                    <a:pt x="926641" y="10403305"/>
                    <a:pt x="932656" y="10387263"/>
                    <a:pt x="938672" y="10371221"/>
                  </a:cubicBezTo>
                </a:path>
              </a:pathLst>
            </a:custGeom>
            <a:noFill/>
            <a:ln w="9360">
              <a:solidFill>
                <a:srgbClr val="99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ru-RU">
                <a:solidFill>
                  <a:prstClr val="white"/>
                </a:solidFill>
                <a:latin typeface="Arial" charset="0"/>
                <a:ea typeface="Microsoft YaHei" pitchFamily="34" charset="-122"/>
              </a:endParaRPr>
            </a:p>
          </p:txBody>
        </p:sp>
        <p:sp>
          <p:nvSpPr>
            <p:cNvPr id="20487" name="Freeform 5"/>
            <p:cNvSpPr>
              <a:spLocks noChangeArrowheads="1"/>
            </p:cNvSpPr>
            <p:nvPr/>
          </p:nvSpPr>
          <p:spPr bwMode="auto">
            <a:xfrm>
              <a:off x="252" y="-12"/>
              <a:ext cx="540" cy="7191"/>
            </a:xfrm>
            <a:custGeom>
              <a:avLst/>
              <a:gdLst>
                <a:gd name="T0" fmla="*/ 0 w 938672"/>
                <a:gd name="T1" fmla="*/ 0 h 10380482"/>
                <a:gd name="T2" fmla="*/ 0 w 938672"/>
                <a:gd name="T3" fmla="*/ 0 h 10380482"/>
                <a:gd name="T4" fmla="*/ 0 w 938672"/>
                <a:gd name="T5" fmla="*/ 0 h 10380482"/>
                <a:gd name="T6" fmla="*/ 0 w 938672"/>
                <a:gd name="T7" fmla="*/ 0 h 10380482"/>
                <a:gd name="T8" fmla="*/ 0 w 938672"/>
                <a:gd name="T9" fmla="*/ 0 h 10380482"/>
                <a:gd name="T10" fmla="*/ 0 w 938672"/>
                <a:gd name="T11" fmla="*/ 0 h 10380482"/>
                <a:gd name="T12" fmla="*/ 0 w 938672"/>
                <a:gd name="T13" fmla="*/ 0 h 10380482"/>
                <a:gd name="T14" fmla="*/ 0 w 938672"/>
                <a:gd name="T15" fmla="*/ 0 h 10380482"/>
                <a:gd name="T16" fmla="*/ 0 w 938672"/>
                <a:gd name="T17" fmla="*/ 0 h 10380482"/>
                <a:gd name="T18" fmla="*/ 0 w 938672"/>
                <a:gd name="T19" fmla="*/ 0 h 10380482"/>
                <a:gd name="T20" fmla="*/ 0 w 938672"/>
                <a:gd name="T21" fmla="*/ 0 h 1038048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38672" h="10380482">
                  <a:moveTo>
                    <a:pt x="209" y="0"/>
                  </a:moveTo>
                  <a:cubicBezTo>
                    <a:pt x="108493" y="144379"/>
                    <a:pt x="216778" y="288758"/>
                    <a:pt x="216778" y="529390"/>
                  </a:cubicBezTo>
                  <a:cubicBezTo>
                    <a:pt x="216778" y="770022"/>
                    <a:pt x="-7812" y="1126959"/>
                    <a:pt x="209" y="1443790"/>
                  </a:cubicBezTo>
                  <a:cubicBezTo>
                    <a:pt x="8230" y="1760621"/>
                    <a:pt x="260894" y="2041358"/>
                    <a:pt x="264904" y="2430379"/>
                  </a:cubicBezTo>
                  <a:cubicBezTo>
                    <a:pt x="268915" y="2819400"/>
                    <a:pt x="-27865" y="3348790"/>
                    <a:pt x="24272" y="3777916"/>
                  </a:cubicBezTo>
                  <a:cubicBezTo>
                    <a:pt x="76409" y="4207042"/>
                    <a:pt x="561683" y="4467727"/>
                    <a:pt x="577725" y="5005137"/>
                  </a:cubicBezTo>
                  <a:cubicBezTo>
                    <a:pt x="593767" y="5542548"/>
                    <a:pt x="116514" y="6509084"/>
                    <a:pt x="120525" y="7002379"/>
                  </a:cubicBezTo>
                  <a:cubicBezTo>
                    <a:pt x="124536" y="7495674"/>
                    <a:pt x="573714" y="7579895"/>
                    <a:pt x="601788" y="7964905"/>
                  </a:cubicBezTo>
                  <a:cubicBezTo>
                    <a:pt x="629862" y="8349915"/>
                    <a:pt x="252872" y="8935453"/>
                    <a:pt x="288967" y="9312442"/>
                  </a:cubicBezTo>
                  <a:cubicBezTo>
                    <a:pt x="325062" y="9689431"/>
                    <a:pt x="710073" y="10050379"/>
                    <a:pt x="818357" y="10226842"/>
                  </a:cubicBezTo>
                  <a:cubicBezTo>
                    <a:pt x="926641" y="10403305"/>
                    <a:pt x="932656" y="10387263"/>
                    <a:pt x="938672" y="10371221"/>
                  </a:cubicBezTo>
                </a:path>
              </a:pathLst>
            </a:custGeom>
            <a:noFill/>
            <a:ln w="9360">
              <a:solidFill>
                <a:srgbClr val="FFCC99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ru-RU">
                <a:solidFill>
                  <a:prstClr val="white"/>
                </a:solidFill>
                <a:latin typeface="Arial" charset="0"/>
                <a:ea typeface="Microsoft YaHei" pitchFamily="34" charset="-122"/>
              </a:endParaRPr>
            </a:p>
          </p:txBody>
        </p:sp>
        <p:sp>
          <p:nvSpPr>
            <p:cNvPr id="20488" name="Freeform 6"/>
            <p:cNvSpPr>
              <a:spLocks noChangeArrowheads="1"/>
            </p:cNvSpPr>
            <p:nvPr/>
          </p:nvSpPr>
          <p:spPr bwMode="auto">
            <a:xfrm>
              <a:off x="180" y="-12"/>
              <a:ext cx="540" cy="7191"/>
            </a:xfrm>
            <a:custGeom>
              <a:avLst/>
              <a:gdLst>
                <a:gd name="T0" fmla="*/ 0 w 938672"/>
                <a:gd name="T1" fmla="*/ 0 h 10380482"/>
                <a:gd name="T2" fmla="*/ 0 w 938672"/>
                <a:gd name="T3" fmla="*/ 0 h 10380482"/>
                <a:gd name="T4" fmla="*/ 0 w 938672"/>
                <a:gd name="T5" fmla="*/ 0 h 10380482"/>
                <a:gd name="T6" fmla="*/ 0 w 938672"/>
                <a:gd name="T7" fmla="*/ 0 h 10380482"/>
                <a:gd name="T8" fmla="*/ 0 w 938672"/>
                <a:gd name="T9" fmla="*/ 0 h 10380482"/>
                <a:gd name="T10" fmla="*/ 0 w 938672"/>
                <a:gd name="T11" fmla="*/ 0 h 10380482"/>
                <a:gd name="T12" fmla="*/ 0 w 938672"/>
                <a:gd name="T13" fmla="*/ 0 h 10380482"/>
                <a:gd name="T14" fmla="*/ 0 w 938672"/>
                <a:gd name="T15" fmla="*/ 0 h 10380482"/>
                <a:gd name="T16" fmla="*/ 0 w 938672"/>
                <a:gd name="T17" fmla="*/ 0 h 10380482"/>
                <a:gd name="T18" fmla="*/ 0 w 938672"/>
                <a:gd name="T19" fmla="*/ 0 h 10380482"/>
                <a:gd name="T20" fmla="*/ 0 w 938672"/>
                <a:gd name="T21" fmla="*/ 0 h 1038048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38672" h="10380482">
                  <a:moveTo>
                    <a:pt x="209" y="0"/>
                  </a:moveTo>
                  <a:cubicBezTo>
                    <a:pt x="108493" y="144379"/>
                    <a:pt x="216778" y="288758"/>
                    <a:pt x="216778" y="529390"/>
                  </a:cubicBezTo>
                  <a:cubicBezTo>
                    <a:pt x="216778" y="770022"/>
                    <a:pt x="-7812" y="1126959"/>
                    <a:pt x="209" y="1443790"/>
                  </a:cubicBezTo>
                  <a:cubicBezTo>
                    <a:pt x="8230" y="1760621"/>
                    <a:pt x="260894" y="2041358"/>
                    <a:pt x="264904" y="2430379"/>
                  </a:cubicBezTo>
                  <a:cubicBezTo>
                    <a:pt x="268915" y="2819400"/>
                    <a:pt x="-27865" y="3348790"/>
                    <a:pt x="24272" y="3777916"/>
                  </a:cubicBezTo>
                  <a:cubicBezTo>
                    <a:pt x="76409" y="4207042"/>
                    <a:pt x="561683" y="4467727"/>
                    <a:pt x="577725" y="5005137"/>
                  </a:cubicBezTo>
                  <a:cubicBezTo>
                    <a:pt x="593767" y="5542548"/>
                    <a:pt x="116514" y="6509084"/>
                    <a:pt x="120525" y="7002379"/>
                  </a:cubicBezTo>
                  <a:cubicBezTo>
                    <a:pt x="124536" y="7495674"/>
                    <a:pt x="573714" y="7579895"/>
                    <a:pt x="601788" y="7964905"/>
                  </a:cubicBezTo>
                  <a:cubicBezTo>
                    <a:pt x="629862" y="8349915"/>
                    <a:pt x="252872" y="8935453"/>
                    <a:pt x="288967" y="9312442"/>
                  </a:cubicBezTo>
                  <a:cubicBezTo>
                    <a:pt x="325062" y="9689431"/>
                    <a:pt x="710073" y="10050379"/>
                    <a:pt x="818357" y="10226842"/>
                  </a:cubicBezTo>
                  <a:cubicBezTo>
                    <a:pt x="926641" y="10403305"/>
                    <a:pt x="932656" y="10387263"/>
                    <a:pt x="938672" y="10371221"/>
                  </a:cubicBezTo>
                </a:path>
              </a:pathLst>
            </a:custGeom>
            <a:noFill/>
            <a:ln w="9360">
              <a:solidFill>
                <a:srgbClr val="FFCC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ru-RU">
                <a:solidFill>
                  <a:prstClr val="white"/>
                </a:solidFill>
                <a:latin typeface="Arial" charset="0"/>
                <a:ea typeface="Microsoft YaHei" pitchFamily="34" charset="-122"/>
              </a:endParaRPr>
            </a:p>
          </p:txBody>
        </p:sp>
        <p:sp>
          <p:nvSpPr>
            <p:cNvPr id="20489" name="Freeform 7"/>
            <p:cNvSpPr>
              <a:spLocks noChangeArrowheads="1"/>
            </p:cNvSpPr>
            <p:nvPr/>
          </p:nvSpPr>
          <p:spPr bwMode="auto">
            <a:xfrm>
              <a:off x="60" y="-12"/>
              <a:ext cx="540" cy="7191"/>
            </a:xfrm>
            <a:custGeom>
              <a:avLst/>
              <a:gdLst>
                <a:gd name="T0" fmla="*/ 0 w 938672"/>
                <a:gd name="T1" fmla="*/ 0 h 10380482"/>
                <a:gd name="T2" fmla="*/ 0 w 938672"/>
                <a:gd name="T3" fmla="*/ 0 h 10380482"/>
                <a:gd name="T4" fmla="*/ 0 w 938672"/>
                <a:gd name="T5" fmla="*/ 0 h 10380482"/>
                <a:gd name="T6" fmla="*/ 0 w 938672"/>
                <a:gd name="T7" fmla="*/ 0 h 10380482"/>
                <a:gd name="T8" fmla="*/ 0 w 938672"/>
                <a:gd name="T9" fmla="*/ 0 h 10380482"/>
                <a:gd name="T10" fmla="*/ 0 w 938672"/>
                <a:gd name="T11" fmla="*/ 0 h 10380482"/>
                <a:gd name="T12" fmla="*/ 0 w 938672"/>
                <a:gd name="T13" fmla="*/ 0 h 10380482"/>
                <a:gd name="T14" fmla="*/ 0 w 938672"/>
                <a:gd name="T15" fmla="*/ 0 h 10380482"/>
                <a:gd name="T16" fmla="*/ 0 w 938672"/>
                <a:gd name="T17" fmla="*/ 0 h 10380482"/>
                <a:gd name="T18" fmla="*/ 0 w 938672"/>
                <a:gd name="T19" fmla="*/ 0 h 10380482"/>
                <a:gd name="T20" fmla="*/ 0 w 938672"/>
                <a:gd name="T21" fmla="*/ 0 h 1038048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38672" h="10380482">
                  <a:moveTo>
                    <a:pt x="209" y="0"/>
                  </a:moveTo>
                  <a:cubicBezTo>
                    <a:pt x="108493" y="144379"/>
                    <a:pt x="216778" y="288758"/>
                    <a:pt x="216778" y="529390"/>
                  </a:cubicBezTo>
                  <a:cubicBezTo>
                    <a:pt x="216778" y="770022"/>
                    <a:pt x="-7812" y="1126959"/>
                    <a:pt x="209" y="1443790"/>
                  </a:cubicBezTo>
                  <a:cubicBezTo>
                    <a:pt x="8230" y="1760621"/>
                    <a:pt x="260894" y="2041358"/>
                    <a:pt x="264904" y="2430379"/>
                  </a:cubicBezTo>
                  <a:cubicBezTo>
                    <a:pt x="268915" y="2819400"/>
                    <a:pt x="-27865" y="3348790"/>
                    <a:pt x="24272" y="3777916"/>
                  </a:cubicBezTo>
                  <a:cubicBezTo>
                    <a:pt x="76409" y="4207042"/>
                    <a:pt x="561683" y="4467727"/>
                    <a:pt x="577725" y="5005137"/>
                  </a:cubicBezTo>
                  <a:cubicBezTo>
                    <a:pt x="593767" y="5542548"/>
                    <a:pt x="116514" y="6509084"/>
                    <a:pt x="120525" y="7002379"/>
                  </a:cubicBezTo>
                  <a:cubicBezTo>
                    <a:pt x="124536" y="7495674"/>
                    <a:pt x="573714" y="7579895"/>
                    <a:pt x="601788" y="7964905"/>
                  </a:cubicBezTo>
                  <a:cubicBezTo>
                    <a:pt x="629862" y="8349915"/>
                    <a:pt x="252872" y="8935453"/>
                    <a:pt x="288967" y="9312442"/>
                  </a:cubicBezTo>
                  <a:cubicBezTo>
                    <a:pt x="325062" y="9689431"/>
                    <a:pt x="710073" y="10050379"/>
                    <a:pt x="818357" y="10226842"/>
                  </a:cubicBezTo>
                  <a:cubicBezTo>
                    <a:pt x="926641" y="10403305"/>
                    <a:pt x="932656" y="10387263"/>
                    <a:pt x="938672" y="10371221"/>
                  </a:cubicBezTo>
                </a:path>
              </a:pathLst>
            </a:custGeom>
            <a:noFill/>
            <a:ln w="9360">
              <a:solidFill>
                <a:srgbClr val="FF99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ru-RU">
                <a:solidFill>
                  <a:prstClr val="white"/>
                </a:solidFill>
                <a:latin typeface="Arial" charset="0"/>
                <a:ea typeface="Microsoft YaHei" pitchFamily="34" charset="-122"/>
              </a:endParaRPr>
            </a:p>
          </p:txBody>
        </p:sp>
      </p:grpSp>
      <p:sp>
        <p:nvSpPr>
          <p:cNvPr id="20483" name="Rectangle 8"/>
          <p:cNvSpPr>
            <a:spLocks noChangeArrowheads="1"/>
          </p:cNvSpPr>
          <p:nvPr/>
        </p:nvSpPr>
        <p:spPr bwMode="auto">
          <a:xfrm>
            <a:off x="1403350" y="260350"/>
            <a:ext cx="7740650" cy="792163"/>
          </a:xfrm>
          <a:prstGeom prst="rect">
            <a:avLst/>
          </a:prstGeom>
          <a:solidFill>
            <a:srgbClr val="FF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ru-RU" altLang="ru-RU" dirty="0" smtClean="0">
                <a:solidFill>
                  <a:prstClr val="white"/>
                </a:solidFill>
                <a:latin typeface="Arial" charset="0"/>
                <a:ea typeface="Microsoft YaHei" pitchFamily="34" charset="-122"/>
              </a:rPr>
              <a:t>ЗАДАНИЕ:</a:t>
            </a:r>
            <a:endParaRPr lang="ru-RU" altLang="ru-RU" dirty="0">
              <a:solidFill>
                <a:prstClr val="white"/>
              </a:solidFill>
              <a:latin typeface="Arial" charset="0"/>
              <a:ea typeface="Microsoft YaHei" pitchFamily="34" charset="-122"/>
            </a:endParaRPr>
          </a:p>
        </p:txBody>
      </p:sp>
      <p:sp>
        <p:nvSpPr>
          <p:cNvPr id="20484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 eaLnBrk="1" hangingPunct="1">
              <a:buFont typeface="Arial" charset="0"/>
              <a:buChar char="•"/>
            </a:pPr>
            <a:r>
              <a:rPr lang="ru-RU" altLang="ru-RU" sz="2800" dirty="0" smtClean="0"/>
              <a:t>ознакомиться с моделями </a:t>
            </a:r>
            <a:r>
              <a:rPr lang="ru-RU" altLang="ru-RU" sz="2800" dirty="0" err="1" smtClean="0"/>
              <a:t>Л.Чернатони</a:t>
            </a:r>
            <a:r>
              <a:rPr lang="ru-RU" altLang="ru-RU" sz="2800" dirty="0" smtClean="0"/>
              <a:t> и </a:t>
            </a:r>
            <a:r>
              <a:rPr lang="ru-RU" altLang="ru-RU" sz="2800" dirty="0" err="1" smtClean="0"/>
              <a:t>Т.Гэда</a:t>
            </a:r>
            <a:r>
              <a:rPr lang="ru-RU" altLang="ru-RU" sz="2800" dirty="0" smtClean="0"/>
              <a:t>. Какие еще модели не рассмотрены в презентации?</a:t>
            </a:r>
          </a:p>
          <a:p>
            <a:pPr marL="457200" indent="-457200" eaLnBrk="1" hangingPunct="1">
              <a:buFont typeface="Arial" charset="0"/>
              <a:buChar char="•"/>
            </a:pPr>
            <a:r>
              <a:rPr lang="ru-RU" altLang="ru-RU" sz="2800" dirty="0" smtClean="0"/>
              <a:t>После прочтения научных работ российских авторов, аргументированно объясните, какую модель целесообразно использовать в процессе создания брендов регионов России. </a:t>
            </a:r>
          </a:p>
          <a:p>
            <a:pPr marL="457200" indent="-457200" eaLnBrk="1" hangingPunct="1">
              <a:buFont typeface="Arial" charset="0"/>
              <a:buChar char="•"/>
            </a:pPr>
            <a:r>
              <a:rPr lang="ru-RU" altLang="ru-RU" sz="2800" dirty="0" smtClean="0"/>
              <a:t>Найдите кейс территориального </a:t>
            </a:r>
            <a:r>
              <a:rPr lang="ru-RU" altLang="ru-RU" sz="2800" dirty="0" err="1" smtClean="0"/>
              <a:t>брендинга</a:t>
            </a:r>
            <a:r>
              <a:rPr lang="ru-RU" altLang="ru-RU" sz="2800" dirty="0" smtClean="0"/>
              <a:t>, который вы считаете успешным, объясните почему. </a:t>
            </a:r>
          </a:p>
        </p:txBody>
      </p:sp>
    </p:spTree>
    <p:extLst>
      <p:ext uri="{BB962C8B-B14F-4D97-AF65-F5344CB8AC3E}">
        <p14:creationId xmlns:p14="http://schemas.microsoft.com/office/powerpoint/2010/main" val="3775864189"/>
      </p:ext>
    </p:extLst>
  </p:cSld>
  <p:clrMapOvr>
    <a:masterClrMapping/>
  </p:clrMapOvr>
  <p:transition spd="slow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290" name="Group 2"/>
          <p:cNvGrpSpPr>
            <a:grpSpLocks/>
          </p:cNvGrpSpPr>
          <p:nvPr/>
        </p:nvGrpSpPr>
        <p:grpSpPr bwMode="auto">
          <a:xfrm>
            <a:off x="28575" y="-19050"/>
            <a:ext cx="1228725" cy="11415713"/>
            <a:chOff x="18" y="-12"/>
            <a:chExt cx="774" cy="7191"/>
          </a:xfrm>
        </p:grpSpPr>
        <p:sp>
          <p:nvSpPr>
            <p:cNvPr id="12294" name="Freeform 3"/>
            <p:cNvSpPr>
              <a:spLocks noChangeArrowheads="1"/>
            </p:cNvSpPr>
            <p:nvPr/>
          </p:nvSpPr>
          <p:spPr bwMode="auto">
            <a:xfrm>
              <a:off x="102" y="-12"/>
              <a:ext cx="540" cy="7191"/>
            </a:xfrm>
            <a:custGeom>
              <a:avLst/>
              <a:gdLst>
                <a:gd name="T0" fmla="*/ 0 w 938672"/>
                <a:gd name="T1" fmla="*/ 0 h 10380482"/>
                <a:gd name="T2" fmla="*/ 0 w 938672"/>
                <a:gd name="T3" fmla="*/ 0 h 10380482"/>
                <a:gd name="T4" fmla="*/ 0 w 938672"/>
                <a:gd name="T5" fmla="*/ 0 h 10380482"/>
                <a:gd name="T6" fmla="*/ 0 w 938672"/>
                <a:gd name="T7" fmla="*/ 0 h 10380482"/>
                <a:gd name="T8" fmla="*/ 0 w 938672"/>
                <a:gd name="T9" fmla="*/ 0 h 10380482"/>
                <a:gd name="T10" fmla="*/ 0 w 938672"/>
                <a:gd name="T11" fmla="*/ 0 h 10380482"/>
                <a:gd name="T12" fmla="*/ 0 w 938672"/>
                <a:gd name="T13" fmla="*/ 0 h 10380482"/>
                <a:gd name="T14" fmla="*/ 0 w 938672"/>
                <a:gd name="T15" fmla="*/ 0 h 10380482"/>
                <a:gd name="T16" fmla="*/ 0 w 938672"/>
                <a:gd name="T17" fmla="*/ 0 h 10380482"/>
                <a:gd name="T18" fmla="*/ 0 w 938672"/>
                <a:gd name="T19" fmla="*/ 0 h 10380482"/>
                <a:gd name="T20" fmla="*/ 0 w 938672"/>
                <a:gd name="T21" fmla="*/ 0 h 1038048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38672" h="10380482">
                  <a:moveTo>
                    <a:pt x="209" y="0"/>
                  </a:moveTo>
                  <a:cubicBezTo>
                    <a:pt x="108493" y="144379"/>
                    <a:pt x="216778" y="288758"/>
                    <a:pt x="216778" y="529390"/>
                  </a:cubicBezTo>
                  <a:cubicBezTo>
                    <a:pt x="216778" y="770022"/>
                    <a:pt x="-7812" y="1126959"/>
                    <a:pt x="209" y="1443790"/>
                  </a:cubicBezTo>
                  <a:cubicBezTo>
                    <a:pt x="8230" y="1760621"/>
                    <a:pt x="260894" y="2041358"/>
                    <a:pt x="264904" y="2430379"/>
                  </a:cubicBezTo>
                  <a:cubicBezTo>
                    <a:pt x="268915" y="2819400"/>
                    <a:pt x="-27865" y="3348790"/>
                    <a:pt x="24272" y="3777916"/>
                  </a:cubicBezTo>
                  <a:cubicBezTo>
                    <a:pt x="76409" y="4207042"/>
                    <a:pt x="561683" y="4467727"/>
                    <a:pt x="577725" y="5005137"/>
                  </a:cubicBezTo>
                  <a:cubicBezTo>
                    <a:pt x="593767" y="5542548"/>
                    <a:pt x="116514" y="6509084"/>
                    <a:pt x="120525" y="7002379"/>
                  </a:cubicBezTo>
                  <a:cubicBezTo>
                    <a:pt x="124536" y="7495674"/>
                    <a:pt x="573714" y="7579895"/>
                    <a:pt x="601788" y="7964905"/>
                  </a:cubicBezTo>
                  <a:cubicBezTo>
                    <a:pt x="629862" y="8349915"/>
                    <a:pt x="252872" y="8935453"/>
                    <a:pt x="288967" y="9312442"/>
                  </a:cubicBezTo>
                  <a:cubicBezTo>
                    <a:pt x="325062" y="9689431"/>
                    <a:pt x="710073" y="10050379"/>
                    <a:pt x="818357" y="10226842"/>
                  </a:cubicBezTo>
                  <a:cubicBezTo>
                    <a:pt x="926641" y="10403305"/>
                    <a:pt x="932656" y="10387263"/>
                    <a:pt x="938672" y="10371221"/>
                  </a:cubicBezTo>
                </a:path>
              </a:pathLst>
            </a:custGeom>
            <a:noFill/>
            <a:ln w="9360">
              <a:solidFill>
                <a:srgbClr val="FF66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ru-RU">
                <a:solidFill>
                  <a:prstClr val="white"/>
                </a:solidFill>
                <a:latin typeface="Arial" charset="0"/>
                <a:ea typeface="Microsoft YaHei" pitchFamily="34" charset="-122"/>
              </a:endParaRPr>
            </a:p>
          </p:txBody>
        </p:sp>
        <p:sp>
          <p:nvSpPr>
            <p:cNvPr id="12295" name="Freeform 4"/>
            <p:cNvSpPr>
              <a:spLocks noChangeArrowheads="1"/>
            </p:cNvSpPr>
            <p:nvPr/>
          </p:nvSpPr>
          <p:spPr bwMode="auto">
            <a:xfrm>
              <a:off x="18" y="-12"/>
              <a:ext cx="540" cy="7191"/>
            </a:xfrm>
            <a:custGeom>
              <a:avLst/>
              <a:gdLst>
                <a:gd name="T0" fmla="*/ 0 w 938672"/>
                <a:gd name="T1" fmla="*/ 0 h 10380482"/>
                <a:gd name="T2" fmla="*/ 0 w 938672"/>
                <a:gd name="T3" fmla="*/ 0 h 10380482"/>
                <a:gd name="T4" fmla="*/ 0 w 938672"/>
                <a:gd name="T5" fmla="*/ 0 h 10380482"/>
                <a:gd name="T6" fmla="*/ 0 w 938672"/>
                <a:gd name="T7" fmla="*/ 0 h 10380482"/>
                <a:gd name="T8" fmla="*/ 0 w 938672"/>
                <a:gd name="T9" fmla="*/ 0 h 10380482"/>
                <a:gd name="T10" fmla="*/ 0 w 938672"/>
                <a:gd name="T11" fmla="*/ 0 h 10380482"/>
                <a:gd name="T12" fmla="*/ 0 w 938672"/>
                <a:gd name="T13" fmla="*/ 0 h 10380482"/>
                <a:gd name="T14" fmla="*/ 0 w 938672"/>
                <a:gd name="T15" fmla="*/ 0 h 10380482"/>
                <a:gd name="T16" fmla="*/ 0 w 938672"/>
                <a:gd name="T17" fmla="*/ 0 h 10380482"/>
                <a:gd name="T18" fmla="*/ 0 w 938672"/>
                <a:gd name="T19" fmla="*/ 0 h 10380482"/>
                <a:gd name="T20" fmla="*/ 0 w 938672"/>
                <a:gd name="T21" fmla="*/ 0 h 1038048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38672" h="10380482">
                  <a:moveTo>
                    <a:pt x="209" y="0"/>
                  </a:moveTo>
                  <a:cubicBezTo>
                    <a:pt x="108493" y="144379"/>
                    <a:pt x="216778" y="288758"/>
                    <a:pt x="216778" y="529390"/>
                  </a:cubicBezTo>
                  <a:cubicBezTo>
                    <a:pt x="216778" y="770022"/>
                    <a:pt x="-7812" y="1126959"/>
                    <a:pt x="209" y="1443790"/>
                  </a:cubicBezTo>
                  <a:cubicBezTo>
                    <a:pt x="8230" y="1760621"/>
                    <a:pt x="260894" y="2041358"/>
                    <a:pt x="264904" y="2430379"/>
                  </a:cubicBezTo>
                  <a:cubicBezTo>
                    <a:pt x="268915" y="2819400"/>
                    <a:pt x="-27865" y="3348790"/>
                    <a:pt x="24272" y="3777916"/>
                  </a:cubicBezTo>
                  <a:cubicBezTo>
                    <a:pt x="76409" y="4207042"/>
                    <a:pt x="561683" y="4467727"/>
                    <a:pt x="577725" y="5005137"/>
                  </a:cubicBezTo>
                  <a:cubicBezTo>
                    <a:pt x="593767" y="5542548"/>
                    <a:pt x="116514" y="6509084"/>
                    <a:pt x="120525" y="7002379"/>
                  </a:cubicBezTo>
                  <a:cubicBezTo>
                    <a:pt x="124536" y="7495674"/>
                    <a:pt x="573714" y="7579895"/>
                    <a:pt x="601788" y="7964905"/>
                  </a:cubicBezTo>
                  <a:cubicBezTo>
                    <a:pt x="629862" y="8349915"/>
                    <a:pt x="252872" y="8935453"/>
                    <a:pt x="288967" y="9312442"/>
                  </a:cubicBezTo>
                  <a:cubicBezTo>
                    <a:pt x="325062" y="9689431"/>
                    <a:pt x="710073" y="10050379"/>
                    <a:pt x="818357" y="10226842"/>
                  </a:cubicBezTo>
                  <a:cubicBezTo>
                    <a:pt x="926641" y="10403305"/>
                    <a:pt x="932656" y="10387263"/>
                    <a:pt x="938672" y="10371221"/>
                  </a:cubicBezTo>
                </a:path>
              </a:pathLst>
            </a:custGeom>
            <a:noFill/>
            <a:ln w="9360">
              <a:solidFill>
                <a:srgbClr val="99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ru-RU">
                <a:solidFill>
                  <a:prstClr val="white"/>
                </a:solidFill>
                <a:latin typeface="Arial" charset="0"/>
                <a:ea typeface="Microsoft YaHei" pitchFamily="34" charset="-122"/>
              </a:endParaRPr>
            </a:p>
          </p:txBody>
        </p:sp>
        <p:sp>
          <p:nvSpPr>
            <p:cNvPr id="12296" name="Freeform 5"/>
            <p:cNvSpPr>
              <a:spLocks noChangeArrowheads="1"/>
            </p:cNvSpPr>
            <p:nvPr/>
          </p:nvSpPr>
          <p:spPr bwMode="auto">
            <a:xfrm>
              <a:off x="252" y="-12"/>
              <a:ext cx="540" cy="7191"/>
            </a:xfrm>
            <a:custGeom>
              <a:avLst/>
              <a:gdLst>
                <a:gd name="T0" fmla="*/ 0 w 938672"/>
                <a:gd name="T1" fmla="*/ 0 h 10380482"/>
                <a:gd name="T2" fmla="*/ 0 w 938672"/>
                <a:gd name="T3" fmla="*/ 0 h 10380482"/>
                <a:gd name="T4" fmla="*/ 0 w 938672"/>
                <a:gd name="T5" fmla="*/ 0 h 10380482"/>
                <a:gd name="T6" fmla="*/ 0 w 938672"/>
                <a:gd name="T7" fmla="*/ 0 h 10380482"/>
                <a:gd name="T8" fmla="*/ 0 w 938672"/>
                <a:gd name="T9" fmla="*/ 0 h 10380482"/>
                <a:gd name="T10" fmla="*/ 0 w 938672"/>
                <a:gd name="T11" fmla="*/ 0 h 10380482"/>
                <a:gd name="T12" fmla="*/ 0 w 938672"/>
                <a:gd name="T13" fmla="*/ 0 h 10380482"/>
                <a:gd name="T14" fmla="*/ 0 w 938672"/>
                <a:gd name="T15" fmla="*/ 0 h 10380482"/>
                <a:gd name="T16" fmla="*/ 0 w 938672"/>
                <a:gd name="T17" fmla="*/ 0 h 10380482"/>
                <a:gd name="T18" fmla="*/ 0 w 938672"/>
                <a:gd name="T19" fmla="*/ 0 h 10380482"/>
                <a:gd name="T20" fmla="*/ 0 w 938672"/>
                <a:gd name="T21" fmla="*/ 0 h 1038048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38672" h="10380482">
                  <a:moveTo>
                    <a:pt x="209" y="0"/>
                  </a:moveTo>
                  <a:cubicBezTo>
                    <a:pt x="108493" y="144379"/>
                    <a:pt x="216778" y="288758"/>
                    <a:pt x="216778" y="529390"/>
                  </a:cubicBezTo>
                  <a:cubicBezTo>
                    <a:pt x="216778" y="770022"/>
                    <a:pt x="-7812" y="1126959"/>
                    <a:pt x="209" y="1443790"/>
                  </a:cubicBezTo>
                  <a:cubicBezTo>
                    <a:pt x="8230" y="1760621"/>
                    <a:pt x="260894" y="2041358"/>
                    <a:pt x="264904" y="2430379"/>
                  </a:cubicBezTo>
                  <a:cubicBezTo>
                    <a:pt x="268915" y="2819400"/>
                    <a:pt x="-27865" y="3348790"/>
                    <a:pt x="24272" y="3777916"/>
                  </a:cubicBezTo>
                  <a:cubicBezTo>
                    <a:pt x="76409" y="4207042"/>
                    <a:pt x="561683" y="4467727"/>
                    <a:pt x="577725" y="5005137"/>
                  </a:cubicBezTo>
                  <a:cubicBezTo>
                    <a:pt x="593767" y="5542548"/>
                    <a:pt x="116514" y="6509084"/>
                    <a:pt x="120525" y="7002379"/>
                  </a:cubicBezTo>
                  <a:cubicBezTo>
                    <a:pt x="124536" y="7495674"/>
                    <a:pt x="573714" y="7579895"/>
                    <a:pt x="601788" y="7964905"/>
                  </a:cubicBezTo>
                  <a:cubicBezTo>
                    <a:pt x="629862" y="8349915"/>
                    <a:pt x="252872" y="8935453"/>
                    <a:pt x="288967" y="9312442"/>
                  </a:cubicBezTo>
                  <a:cubicBezTo>
                    <a:pt x="325062" y="9689431"/>
                    <a:pt x="710073" y="10050379"/>
                    <a:pt x="818357" y="10226842"/>
                  </a:cubicBezTo>
                  <a:cubicBezTo>
                    <a:pt x="926641" y="10403305"/>
                    <a:pt x="932656" y="10387263"/>
                    <a:pt x="938672" y="10371221"/>
                  </a:cubicBezTo>
                </a:path>
              </a:pathLst>
            </a:custGeom>
            <a:noFill/>
            <a:ln w="9360">
              <a:solidFill>
                <a:srgbClr val="FFCC99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ru-RU">
                <a:solidFill>
                  <a:prstClr val="white"/>
                </a:solidFill>
                <a:latin typeface="Arial" charset="0"/>
                <a:ea typeface="Microsoft YaHei" pitchFamily="34" charset="-122"/>
              </a:endParaRPr>
            </a:p>
          </p:txBody>
        </p:sp>
        <p:sp>
          <p:nvSpPr>
            <p:cNvPr id="12297" name="Freeform 6"/>
            <p:cNvSpPr>
              <a:spLocks noChangeArrowheads="1"/>
            </p:cNvSpPr>
            <p:nvPr/>
          </p:nvSpPr>
          <p:spPr bwMode="auto">
            <a:xfrm>
              <a:off x="180" y="-12"/>
              <a:ext cx="540" cy="7191"/>
            </a:xfrm>
            <a:custGeom>
              <a:avLst/>
              <a:gdLst>
                <a:gd name="T0" fmla="*/ 0 w 938672"/>
                <a:gd name="T1" fmla="*/ 0 h 10380482"/>
                <a:gd name="T2" fmla="*/ 0 w 938672"/>
                <a:gd name="T3" fmla="*/ 0 h 10380482"/>
                <a:gd name="T4" fmla="*/ 0 w 938672"/>
                <a:gd name="T5" fmla="*/ 0 h 10380482"/>
                <a:gd name="T6" fmla="*/ 0 w 938672"/>
                <a:gd name="T7" fmla="*/ 0 h 10380482"/>
                <a:gd name="T8" fmla="*/ 0 w 938672"/>
                <a:gd name="T9" fmla="*/ 0 h 10380482"/>
                <a:gd name="T10" fmla="*/ 0 w 938672"/>
                <a:gd name="T11" fmla="*/ 0 h 10380482"/>
                <a:gd name="T12" fmla="*/ 0 w 938672"/>
                <a:gd name="T13" fmla="*/ 0 h 10380482"/>
                <a:gd name="T14" fmla="*/ 0 w 938672"/>
                <a:gd name="T15" fmla="*/ 0 h 10380482"/>
                <a:gd name="T16" fmla="*/ 0 w 938672"/>
                <a:gd name="T17" fmla="*/ 0 h 10380482"/>
                <a:gd name="T18" fmla="*/ 0 w 938672"/>
                <a:gd name="T19" fmla="*/ 0 h 10380482"/>
                <a:gd name="T20" fmla="*/ 0 w 938672"/>
                <a:gd name="T21" fmla="*/ 0 h 1038048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38672" h="10380482">
                  <a:moveTo>
                    <a:pt x="209" y="0"/>
                  </a:moveTo>
                  <a:cubicBezTo>
                    <a:pt x="108493" y="144379"/>
                    <a:pt x="216778" y="288758"/>
                    <a:pt x="216778" y="529390"/>
                  </a:cubicBezTo>
                  <a:cubicBezTo>
                    <a:pt x="216778" y="770022"/>
                    <a:pt x="-7812" y="1126959"/>
                    <a:pt x="209" y="1443790"/>
                  </a:cubicBezTo>
                  <a:cubicBezTo>
                    <a:pt x="8230" y="1760621"/>
                    <a:pt x="260894" y="2041358"/>
                    <a:pt x="264904" y="2430379"/>
                  </a:cubicBezTo>
                  <a:cubicBezTo>
                    <a:pt x="268915" y="2819400"/>
                    <a:pt x="-27865" y="3348790"/>
                    <a:pt x="24272" y="3777916"/>
                  </a:cubicBezTo>
                  <a:cubicBezTo>
                    <a:pt x="76409" y="4207042"/>
                    <a:pt x="561683" y="4467727"/>
                    <a:pt x="577725" y="5005137"/>
                  </a:cubicBezTo>
                  <a:cubicBezTo>
                    <a:pt x="593767" y="5542548"/>
                    <a:pt x="116514" y="6509084"/>
                    <a:pt x="120525" y="7002379"/>
                  </a:cubicBezTo>
                  <a:cubicBezTo>
                    <a:pt x="124536" y="7495674"/>
                    <a:pt x="573714" y="7579895"/>
                    <a:pt x="601788" y="7964905"/>
                  </a:cubicBezTo>
                  <a:cubicBezTo>
                    <a:pt x="629862" y="8349915"/>
                    <a:pt x="252872" y="8935453"/>
                    <a:pt x="288967" y="9312442"/>
                  </a:cubicBezTo>
                  <a:cubicBezTo>
                    <a:pt x="325062" y="9689431"/>
                    <a:pt x="710073" y="10050379"/>
                    <a:pt x="818357" y="10226842"/>
                  </a:cubicBezTo>
                  <a:cubicBezTo>
                    <a:pt x="926641" y="10403305"/>
                    <a:pt x="932656" y="10387263"/>
                    <a:pt x="938672" y="10371221"/>
                  </a:cubicBezTo>
                </a:path>
              </a:pathLst>
            </a:custGeom>
            <a:noFill/>
            <a:ln w="9360">
              <a:solidFill>
                <a:srgbClr val="FFCC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ru-RU">
                <a:solidFill>
                  <a:prstClr val="white"/>
                </a:solidFill>
                <a:latin typeface="Arial" charset="0"/>
                <a:ea typeface="Microsoft YaHei" pitchFamily="34" charset="-122"/>
              </a:endParaRPr>
            </a:p>
          </p:txBody>
        </p:sp>
        <p:sp>
          <p:nvSpPr>
            <p:cNvPr id="12298" name="Freeform 7"/>
            <p:cNvSpPr>
              <a:spLocks noChangeArrowheads="1"/>
            </p:cNvSpPr>
            <p:nvPr/>
          </p:nvSpPr>
          <p:spPr bwMode="auto">
            <a:xfrm>
              <a:off x="60" y="-12"/>
              <a:ext cx="540" cy="7191"/>
            </a:xfrm>
            <a:custGeom>
              <a:avLst/>
              <a:gdLst>
                <a:gd name="T0" fmla="*/ 0 w 938672"/>
                <a:gd name="T1" fmla="*/ 0 h 10380482"/>
                <a:gd name="T2" fmla="*/ 0 w 938672"/>
                <a:gd name="T3" fmla="*/ 0 h 10380482"/>
                <a:gd name="T4" fmla="*/ 0 w 938672"/>
                <a:gd name="T5" fmla="*/ 0 h 10380482"/>
                <a:gd name="T6" fmla="*/ 0 w 938672"/>
                <a:gd name="T7" fmla="*/ 0 h 10380482"/>
                <a:gd name="T8" fmla="*/ 0 w 938672"/>
                <a:gd name="T9" fmla="*/ 0 h 10380482"/>
                <a:gd name="T10" fmla="*/ 0 w 938672"/>
                <a:gd name="T11" fmla="*/ 0 h 10380482"/>
                <a:gd name="T12" fmla="*/ 0 w 938672"/>
                <a:gd name="T13" fmla="*/ 0 h 10380482"/>
                <a:gd name="T14" fmla="*/ 0 w 938672"/>
                <a:gd name="T15" fmla="*/ 0 h 10380482"/>
                <a:gd name="T16" fmla="*/ 0 w 938672"/>
                <a:gd name="T17" fmla="*/ 0 h 10380482"/>
                <a:gd name="T18" fmla="*/ 0 w 938672"/>
                <a:gd name="T19" fmla="*/ 0 h 10380482"/>
                <a:gd name="T20" fmla="*/ 0 w 938672"/>
                <a:gd name="T21" fmla="*/ 0 h 1038048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38672" h="10380482">
                  <a:moveTo>
                    <a:pt x="209" y="0"/>
                  </a:moveTo>
                  <a:cubicBezTo>
                    <a:pt x="108493" y="144379"/>
                    <a:pt x="216778" y="288758"/>
                    <a:pt x="216778" y="529390"/>
                  </a:cubicBezTo>
                  <a:cubicBezTo>
                    <a:pt x="216778" y="770022"/>
                    <a:pt x="-7812" y="1126959"/>
                    <a:pt x="209" y="1443790"/>
                  </a:cubicBezTo>
                  <a:cubicBezTo>
                    <a:pt x="8230" y="1760621"/>
                    <a:pt x="260894" y="2041358"/>
                    <a:pt x="264904" y="2430379"/>
                  </a:cubicBezTo>
                  <a:cubicBezTo>
                    <a:pt x="268915" y="2819400"/>
                    <a:pt x="-27865" y="3348790"/>
                    <a:pt x="24272" y="3777916"/>
                  </a:cubicBezTo>
                  <a:cubicBezTo>
                    <a:pt x="76409" y="4207042"/>
                    <a:pt x="561683" y="4467727"/>
                    <a:pt x="577725" y="5005137"/>
                  </a:cubicBezTo>
                  <a:cubicBezTo>
                    <a:pt x="593767" y="5542548"/>
                    <a:pt x="116514" y="6509084"/>
                    <a:pt x="120525" y="7002379"/>
                  </a:cubicBezTo>
                  <a:cubicBezTo>
                    <a:pt x="124536" y="7495674"/>
                    <a:pt x="573714" y="7579895"/>
                    <a:pt x="601788" y="7964905"/>
                  </a:cubicBezTo>
                  <a:cubicBezTo>
                    <a:pt x="629862" y="8349915"/>
                    <a:pt x="252872" y="8935453"/>
                    <a:pt x="288967" y="9312442"/>
                  </a:cubicBezTo>
                  <a:cubicBezTo>
                    <a:pt x="325062" y="9689431"/>
                    <a:pt x="710073" y="10050379"/>
                    <a:pt x="818357" y="10226842"/>
                  </a:cubicBezTo>
                  <a:cubicBezTo>
                    <a:pt x="926641" y="10403305"/>
                    <a:pt x="932656" y="10387263"/>
                    <a:pt x="938672" y="10371221"/>
                  </a:cubicBezTo>
                </a:path>
              </a:pathLst>
            </a:custGeom>
            <a:noFill/>
            <a:ln w="9360">
              <a:solidFill>
                <a:srgbClr val="FF99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ru-RU">
                <a:solidFill>
                  <a:prstClr val="white"/>
                </a:solidFill>
                <a:latin typeface="Arial" charset="0"/>
                <a:ea typeface="Microsoft YaHei" pitchFamily="34" charset="-122"/>
              </a:endParaRPr>
            </a:p>
          </p:txBody>
        </p:sp>
      </p:grp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90550" y="1052736"/>
            <a:ext cx="8382000" cy="5027389"/>
          </a:xfrm>
        </p:spPr>
        <p:txBody>
          <a:bodyPr/>
          <a:lstStyle/>
          <a:p>
            <a:r>
              <a:rPr lang="ru-RU" sz="2800" dirty="0" smtClean="0"/>
              <a:t>Первая связана с содержательным компонентом, обусловленным реальными социальными, экономическими, культурными процессами, образующими характерные признаки локального сообщества. В нее включают реальные качества территории (ландшафт, история, инфраструктура, климат, характер местных жителей). </a:t>
            </a:r>
          </a:p>
          <a:p>
            <a:r>
              <a:rPr lang="ru-RU" sz="2800" dirty="0" smtClean="0"/>
              <a:t>Вторая группа элементов относится к коммуникационной составляющей территории. 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134992938"/>
      </p:ext>
    </p:extLst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314" name="Group 2"/>
          <p:cNvGrpSpPr>
            <a:grpSpLocks/>
          </p:cNvGrpSpPr>
          <p:nvPr/>
        </p:nvGrpSpPr>
        <p:grpSpPr bwMode="auto">
          <a:xfrm>
            <a:off x="28575" y="-19050"/>
            <a:ext cx="1228725" cy="11415713"/>
            <a:chOff x="18" y="-12"/>
            <a:chExt cx="774" cy="7191"/>
          </a:xfrm>
        </p:grpSpPr>
        <p:sp>
          <p:nvSpPr>
            <p:cNvPr id="13318" name="Freeform 3"/>
            <p:cNvSpPr>
              <a:spLocks noChangeArrowheads="1"/>
            </p:cNvSpPr>
            <p:nvPr/>
          </p:nvSpPr>
          <p:spPr bwMode="auto">
            <a:xfrm>
              <a:off x="102" y="-12"/>
              <a:ext cx="540" cy="7191"/>
            </a:xfrm>
            <a:custGeom>
              <a:avLst/>
              <a:gdLst>
                <a:gd name="T0" fmla="*/ 0 w 938672"/>
                <a:gd name="T1" fmla="*/ 0 h 10380482"/>
                <a:gd name="T2" fmla="*/ 0 w 938672"/>
                <a:gd name="T3" fmla="*/ 0 h 10380482"/>
                <a:gd name="T4" fmla="*/ 0 w 938672"/>
                <a:gd name="T5" fmla="*/ 0 h 10380482"/>
                <a:gd name="T6" fmla="*/ 0 w 938672"/>
                <a:gd name="T7" fmla="*/ 0 h 10380482"/>
                <a:gd name="T8" fmla="*/ 0 w 938672"/>
                <a:gd name="T9" fmla="*/ 0 h 10380482"/>
                <a:gd name="T10" fmla="*/ 0 w 938672"/>
                <a:gd name="T11" fmla="*/ 0 h 10380482"/>
                <a:gd name="T12" fmla="*/ 0 w 938672"/>
                <a:gd name="T13" fmla="*/ 0 h 10380482"/>
                <a:gd name="T14" fmla="*/ 0 w 938672"/>
                <a:gd name="T15" fmla="*/ 0 h 10380482"/>
                <a:gd name="T16" fmla="*/ 0 w 938672"/>
                <a:gd name="T17" fmla="*/ 0 h 10380482"/>
                <a:gd name="T18" fmla="*/ 0 w 938672"/>
                <a:gd name="T19" fmla="*/ 0 h 10380482"/>
                <a:gd name="T20" fmla="*/ 0 w 938672"/>
                <a:gd name="T21" fmla="*/ 0 h 1038048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38672" h="10380482">
                  <a:moveTo>
                    <a:pt x="209" y="0"/>
                  </a:moveTo>
                  <a:cubicBezTo>
                    <a:pt x="108493" y="144379"/>
                    <a:pt x="216778" y="288758"/>
                    <a:pt x="216778" y="529390"/>
                  </a:cubicBezTo>
                  <a:cubicBezTo>
                    <a:pt x="216778" y="770022"/>
                    <a:pt x="-7812" y="1126959"/>
                    <a:pt x="209" y="1443790"/>
                  </a:cubicBezTo>
                  <a:cubicBezTo>
                    <a:pt x="8230" y="1760621"/>
                    <a:pt x="260894" y="2041358"/>
                    <a:pt x="264904" y="2430379"/>
                  </a:cubicBezTo>
                  <a:cubicBezTo>
                    <a:pt x="268915" y="2819400"/>
                    <a:pt x="-27865" y="3348790"/>
                    <a:pt x="24272" y="3777916"/>
                  </a:cubicBezTo>
                  <a:cubicBezTo>
                    <a:pt x="76409" y="4207042"/>
                    <a:pt x="561683" y="4467727"/>
                    <a:pt x="577725" y="5005137"/>
                  </a:cubicBezTo>
                  <a:cubicBezTo>
                    <a:pt x="593767" y="5542548"/>
                    <a:pt x="116514" y="6509084"/>
                    <a:pt x="120525" y="7002379"/>
                  </a:cubicBezTo>
                  <a:cubicBezTo>
                    <a:pt x="124536" y="7495674"/>
                    <a:pt x="573714" y="7579895"/>
                    <a:pt x="601788" y="7964905"/>
                  </a:cubicBezTo>
                  <a:cubicBezTo>
                    <a:pt x="629862" y="8349915"/>
                    <a:pt x="252872" y="8935453"/>
                    <a:pt x="288967" y="9312442"/>
                  </a:cubicBezTo>
                  <a:cubicBezTo>
                    <a:pt x="325062" y="9689431"/>
                    <a:pt x="710073" y="10050379"/>
                    <a:pt x="818357" y="10226842"/>
                  </a:cubicBezTo>
                  <a:cubicBezTo>
                    <a:pt x="926641" y="10403305"/>
                    <a:pt x="932656" y="10387263"/>
                    <a:pt x="938672" y="10371221"/>
                  </a:cubicBezTo>
                </a:path>
              </a:pathLst>
            </a:custGeom>
            <a:noFill/>
            <a:ln w="9360">
              <a:solidFill>
                <a:srgbClr val="FF66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ru-RU">
                <a:solidFill>
                  <a:prstClr val="white"/>
                </a:solidFill>
                <a:latin typeface="Arial" charset="0"/>
                <a:ea typeface="Microsoft YaHei" pitchFamily="34" charset="-122"/>
              </a:endParaRPr>
            </a:p>
          </p:txBody>
        </p:sp>
        <p:sp>
          <p:nvSpPr>
            <p:cNvPr id="13319" name="Freeform 4"/>
            <p:cNvSpPr>
              <a:spLocks noChangeArrowheads="1"/>
            </p:cNvSpPr>
            <p:nvPr/>
          </p:nvSpPr>
          <p:spPr bwMode="auto">
            <a:xfrm>
              <a:off x="18" y="-12"/>
              <a:ext cx="540" cy="7191"/>
            </a:xfrm>
            <a:custGeom>
              <a:avLst/>
              <a:gdLst>
                <a:gd name="T0" fmla="*/ 0 w 938672"/>
                <a:gd name="T1" fmla="*/ 0 h 10380482"/>
                <a:gd name="T2" fmla="*/ 0 w 938672"/>
                <a:gd name="T3" fmla="*/ 0 h 10380482"/>
                <a:gd name="T4" fmla="*/ 0 w 938672"/>
                <a:gd name="T5" fmla="*/ 0 h 10380482"/>
                <a:gd name="T6" fmla="*/ 0 w 938672"/>
                <a:gd name="T7" fmla="*/ 0 h 10380482"/>
                <a:gd name="T8" fmla="*/ 0 w 938672"/>
                <a:gd name="T9" fmla="*/ 0 h 10380482"/>
                <a:gd name="T10" fmla="*/ 0 w 938672"/>
                <a:gd name="T11" fmla="*/ 0 h 10380482"/>
                <a:gd name="T12" fmla="*/ 0 w 938672"/>
                <a:gd name="T13" fmla="*/ 0 h 10380482"/>
                <a:gd name="T14" fmla="*/ 0 w 938672"/>
                <a:gd name="T15" fmla="*/ 0 h 10380482"/>
                <a:gd name="T16" fmla="*/ 0 w 938672"/>
                <a:gd name="T17" fmla="*/ 0 h 10380482"/>
                <a:gd name="T18" fmla="*/ 0 w 938672"/>
                <a:gd name="T19" fmla="*/ 0 h 10380482"/>
                <a:gd name="T20" fmla="*/ 0 w 938672"/>
                <a:gd name="T21" fmla="*/ 0 h 1038048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38672" h="10380482">
                  <a:moveTo>
                    <a:pt x="209" y="0"/>
                  </a:moveTo>
                  <a:cubicBezTo>
                    <a:pt x="108493" y="144379"/>
                    <a:pt x="216778" y="288758"/>
                    <a:pt x="216778" y="529390"/>
                  </a:cubicBezTo>
                  <a:cubicBezTo>
                    <a:pt x="216778" y="770022"/>
                    <a:pt x="-7812" y="1126959"/>
                    <a:pt x="209" y="1443790"/>
                  </a:cubicBezTo>
                  <a:cubicBezTo>
                    <a:pt x="8230" y="1760621"/>
                    <a:pt x="260894" y="2041358"/>
                    <a:pt x="264904" y="2430379"/>
                  </a:cubicBezTo>
                  <a:cubicBezTo>
                    <a:pt x="268915" y="2819400"/>
                    <a:pt x="-27865" y="3348790"/>
                    <a:pt x="24272" y="3777916"/>
                  </a:cubicBezTo>
                  <a:cubicBezTo>
                    <a:pt x="76409" y="4207042"/>
                    <a:pt x="561683" y="4467727"/>
                    <a:pt x="577725" y="5005137"/>
                  </a:cubicBezTo>
                  <a:cubicBezTo>
                    <a:pt x="593767" y="5542548"/>
                    <a:pt x="116514" y="6509084"/>
                    <a:pt x="120525" y="7002379"/>
                  </a:cubicBezTo>
                  <a:cubicBezTo>
                    <a:pt x="124536" y="7495674"/>
                    <a:pt x="573714" y="7579895"/>
                    <a:pt x="601788" y="7964905"/>
                  </a:cubicBezTo>
                  <a:cubicBezTo>
                    <a:pt x="629862" y="8349915"/>
                    <a:pt x="252872" y="8935453"/>
                    <a:pt x="288967" y="9312442"/>
                  </a:cubicBezTo>
                  <a:cubicBezTo>
                    <a:pt x="325062" y="9689431"/>
                    <a:pt x="710073" y="10050379"/>
                    <a:pt x="818357" y="10226842"/>
                  </a:cubicBezTo>
                  <a:cubicBezTo>
                    <a:pt x="926641" y="10403305"/>
                    <a:pt x="932656" y="10387263"/>
                    <a:pt x="938672" y="10371221"/>
                  </a:cubicBezTo>
                </a:path>
              </a:pathLst>
            </a:custGeom>
            <a:noFill/>
            <a:ln w="9360">
              <a:solidFill>
                <a:srgbClr val="99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ru-RU">
                <a:solidFill>
                  <a:prstClr val="white"/>
                </a:solidFill>
                <a:latin typeface="Arial" charset="0"/>
                <a:ea typeface="Microsoft YaHei" pitchFamily="34" charset="-122"/>
              </a:endParaRPr>
            </a:p>
          </p:txBody>
        </p:sp>
        <p:sp>
          <p:nvSpPr>
            <p:cNvPr id="13320" name="Freeform 5"/>
            <p:cNvSpPr>
              <a:spLocks noChangeArrowheads="1"/>
            </p:cNvSpPr>
            <p:nvPr/>
          </p:nvSpPr>
          <p:spPr bwMode="auto">
            <a:xfrm>
              <a:off x="252" y="-12"/>
              <a:ext cx="540" cy="7191"/>
            </a:xfrm>
            <a:custGeom>
              <a:avLst/>
              <a:gdLst>
                <a:gd name="T0" fmla="*/ 0 w 938672"/>
                <a:gd name="T1" fmla="*/ 0 h 10380482"/>
                <a:gd name="T2" fmla="*/ 0 w 938672"/>
                <a:gd name="T3" fmla="*/ 0 h 10380482"/>
                <a:gd name="T4" fmla="*/ 0 w 938672"/>
                <a:gd name="T5" fmla="*/ 0 h 10380482"/>
                <a:gd name="T6" fmla="*/ 0 w 938672"/>
                <a:gd name="T7" fmla="*/ 0 h 10380482"/>
                <a:gd name="T8" fmla="*/ 0 w 938672"/>
                <a:gd name="T9" fmla="*/ 0 h 10380482"/>
                <a:gd name="T10" fmla="*/ 0 w 938672"/>
                <a:gd name="T11" fmla="*/ 0 h 10380482"/>
                <a:gd name="T12" fmla="*/ 0 w 938672"/>
                <a:gd name="T13" fmla="*/ 0 h 10380482"/>
                <a:gd name="T14" fmla="*/ 0 w 938672"/>
                <a:gd name="T15" fmla="*/ 0 h 10380482"/>
                <a:gd name="T16" fmla="*/ 0 w 938672"/>
                <a:gd name="T17" fmla="*/ 0 h 10380482"/>
                <a:gd name="T18" fmla="*/ 0 w 938672"/>
                <a:gd name="T19" fmla="*/ 0 h 10380482"/>
                <a:gd name="T20" fmla="*/ 0 w 938672"/>
                <a:gd name="T21" fmla="*/ 0 h 1038048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38672" h="10380482">
                  <a:moveTo>
                    <a:pt x="209" y="0"/>
                  </a:moveTo>
                  <a:cubicBezTo>
                    <a:pt x="108493" y="144379"/>
                    <a:pt x="216778" y="288758"/>
                    <a:pt x="216778" y="529390"/>
                  </a:cubicBezTo>
                  <a:cubicBezTo>
                    <a:pt x="216778" y="770022"/>
                    <a:pt x="-7812" y="1126959"/>
                    <a:pt x="209" y="1443790"/>
                  </a:cubicBezTo>
                  <a:cubicBezTo>
                    <a:pt x="8230" y="1760621"/>
                    <a:pt x="260894" y="2041358"/>
                    <a:pt x="264904" y="2430379"/>
                  </a:cubicBezTo>
                  <a:cubicBezTo>
                    <a:pt x="268915" y="2819400"/>
                    <a:pt x="-27865" y="3348790"/>
                    <a:pt x="24272" y="3777916"/>
                  </a:cubicBezTo>
                  <a:cubicBezTo>
                    <a:pt x="76409" y="4207042"/>
                    <a:pt x="561683" y="4467727"/>
                    <a:pt x="577725" y="5005137"/>
                  </a:cubicBezTo>
                  <a:cubicBezTo>
                    <a:pt x="593767" y="5542548"/>
                    <a:pt x="116514" y="6509084"/>
                    <a:pt x="120525" y="7002379"/>
                  </a:cubicBezTo>
                  <a:cubicBezTo>
                    <a:pt x="124536" y="7495674"/>
                    <a:pt x="573714" y="7579895"/>
                    <a:pt x="601788" y="7964905"/>
                  </a:cubicBezTo>
                  <a:cubicBezTo>
                    <a:pt x="629862" y="8349915"/>
                    <a:pt x="252872" y="8935453"/>
                    <a:pt x="288967" y="9312442"/>
                  </a:cubicBezTo>
                  <a:cubicBezTo>
                    <a:pt x="325062" y="9689431"/>
                    <a:pt x="710073" y="10050379"/>
                    <a:pt x="818357" y="10226842"/>
                  </a:cubicBezTo>
                  <a:cubicBezTo>
                    <a:pt x="926641" y="10403305"/>
                    <a:pt x="932656" y="10387263"/>
                    <a:pt x="938672" y="10371221"/>
                  </a:cubicBezTo>
                </a:path>
              </a:pathLst>
            </a:custGeom>
            <a:noFill/>
            <a:ln w="9360">
              <a:solidFill>
                <a:srgbClr val="FFCC99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ru-RU">
                <a:solidFill>
                  <a:prstClr val="white"/>
                </a:solidFill>
                <a:latin typeface="Arial" charset="0"/>
                <a:ea typeface="Microsoft YaHei" pitchFamily="34" charset="-122"/>
              </a:endParaRPr>
            </a:p>
          </p:txBody>
        </p:sp>
        <p:sp>
          <p:nvSpPr>
            <p:cNvPr id="13321" name="Freeform 6"/>
            <p:cNvSpPr>
              <a:spLocks noChangeArrowheads="1"/>
            </p:cNvSpPr>
            <p:nvPr/>
          </p:nvSpPr>
          <p:spPr bwMode="auto">
            <a:xfrm>
              <a:off x="180" y="-12"/>
              <a:ext cx="540" cy="7191"/>
            </a:xfrm>
            <a:custGeom>
              <a:avLst/>
              <a:gdLst>
                <a:gd name="T0" fmla="*/ 0 w 938672"/>
                <a:gd name="T1" fmla="*/ 0 h 10380482"/>
                <a:gd name="T2" fmla="*/ 0 w 938672"/>
                <a:gd name="T3" fmla="*/ 0 h 10380482"/>
                <a:gd name="T4" fmla="*/ 0 w 938672"/>
                <a:gd name="T5" fmla="*/ 0 h 10380482"/>
                <a:gd name="T6" fmla="*/ 0 w 938672"/>
                <a:gd name="T7" fmla="*/ 0 h 10380482"/>
                <a:gd name="T8" fmla="*/ 0 w 938672"/>
                <a:gd name="T9" fmla="*/ 0 h 10380482"/>
                <a:gd name="T10" fmla="*/ 0 w 938672"/>
                <a:gd name="T11" fmla="*/ 0 h 10380482"/>
                <a:gd name="T12" fmla="*/ 0 w 938672"/>
                <a:gd name="T13" fmla="*/ 0 h 10380482"/>
                <a:gd name="T14" fmla="*/ 0 w 938672"/>
                <a:gd name="T15" fmla="*/ 0 h 10380482"/>
                <a:gd name="T16" fmla="*/ 0 w 938672"/>
                <a:gd name="T17" fmla="*/ 0 h 10380482"/>
                <a:gd name="T18" fmla="*/ 0 w 938672"/>
                <a:gd name="T19" fmla="*/ 0 h 10380482"/>
                <a:gd name="T20" fmla="*/ 0 w 938672"/>
                <a:gd name="T21" fmla="*/ 0 h 1038048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38672" h="10380482">
                  <a:moveTo>
                    <a:pt x="209" y="0"/>
                  </a:moveTo>
                  <a:cubicBezTo>
                    <a:pt x="108493" y="144379"/>
                    <a:pt x="216778" y="288758"/>
                    <a:pt x="216778" y="529390"/>
                  </a:cubicBezTo>
                  <a:cubicBezTo>
                    <a:pt x="216778" y="770022"/>
                    <a:pt x="-7812" y="1126959"/>
                    <a:pt x="209" y="1443790"/>
                  </a:cubicBezTo>
                  <a:cubicBezTo>
                    <a:pt x="8230" y="1760621"/>
                    <a:pt x="260894" y="2041358"/>
                    <a:pt x="264904" y="2430379"/>
                  </a:cubicBezTo>
                  <a:cubicBezTo>
                    <a:pt x="268915" y="2819400"/>
                    <a:pt x="-27865" y="3348790"/>
                    <a:pt x="24272" y="3777916"/>
                  </a:cubicBezTo>
                  <a:cubicBezTo>
                    <a:pt x="76409" y="4207042"/>
                    <a:pt x="561683" y="4467727"/>
                    <a:pt x="577725" y="5005137"/>
                  </a:cubicBezTo>
                  <a:cubicBezTo>
                    <a:pt x="593767" y="5542548"/>
                    <a:pt x="116514" y="6509084"/>
                    <a:pt x="120525" y="7002379"/>
                  </a:cubicBezTo>
                  <a:cubicBezTo>
                    <a:pt x="124536" y="7495674"/>
                    <a:pt x="573714" y="7579895"/>
                    <a:pt x="601788" y="7964905"/>
                  </a:cubicBezTo>
                  <a:cubicBezTo>
                    <a:pt x="629862" y="8349915"/>
                    <a:pt x="252872" y="8935453"/>
                    <a:pt x="288967" y="9312442"/>
                  </a:cubicBezTo>
                  <a:cubicBezTo>
                    <a:pt x="325062" y="9689431"/>
                    <a:pt x="710073" y="10050379"/>
                    <a:pt x="818357" y="10226842"/>
                  </a:cubicBezTo>
                  <a:cubicBezTo>
                    <a:pt x="926641" y="10403305"/>
                    <a:pt x="932656" y="10387263"/>
                    <a:pt x="938672" y="10371221"/>
                  </a:cubicBezTo>
                </a:path>
              </a:pathLst>
            </a:custGeom>
            <a:noFill/>
            <a:ln w="9360">
              <a:solidFill>
                <a:srgbClr val="FFCC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ru-RU">
                <a:solidFill>
                  <a:prstClr val="white"/>
                </a:solidFill>
                <a:latin typeface="Arial" charset="0"/>
                <a:ea typeface="Microsoft YaHei" pitchFamily="34" charset="-122"/>
              </a:endParaRPr>
            </a:p>
          </p:txBody>
        </p:sp>
        <p:sp>
          <p:nvSpPr>
            <p:cNvPr id="13322" name="Freeform 7"/>
            <p:cNvSpPr>
              <a:spLocks noChangeArrowheads="1"/>
            </p:cNvSpPr>
            <p:nvPr/>
          </p:nvSpPr>
          <p:spPr bwMode="auto">
            <a:xfrm>
              <a:off x="60" y="-12"/>
              <a:ext cx="540" cy="7191"/>
            </a:xfrm>
            <a:custGeom>
              <a:avLst/>
              <a:gdLst>
                <a:gd name="T0" fmla="*/ 0 w 938672"/>
                <a:gd name="T1" fmla="*/ 0 h 10380482"/>
                <a:gd name="T2" fmla="*/ 0 w 938672"/>
                <a:gd name="T3" fmla="*/ 0 h 10380482"/>
                <a:gd name="T4" fmla="*/ 0 w 938672"/>
                <a:gd name="T5" fmla="*/ 0 h 10380482"/>
                <a:gd name="T6" fmla="*/ 0 w 938672"/>
                <a:gd name="T7" fmla="*/ 0 h 10380482"/>
                <a:gd name="T8" fmla="*/ 0 w 938672"/>
                <a:gd name="T9" fmla="*/ 0 h 10380482"/>
                <a:gd name="T10" fmla="*/ 0 w 938672"/>
                <a:gd name="T11" fmla="*/ 0 h 10380482"/>
                <a:gd name="T12" fmla="*/ 0 w 938672"/>
                <a:gd name="T13" fmla="*/ 0 h 10380482"/>
                <a:gd name="T14" fmla="*/ 0 w 938672"/>
                <a:gd name="T15" fmla="*/ 0 h 10380482"/>
                <a:gd name="T16" fmla="*/ 0 w 938672"/>
                <a:gd name="T17" fmla="*/ 0 h 10380482"/>
                <a:gd name="T18" fmla="*/ 0 w 938672"/>
                <a:gd name="T19" fmla="*/ 0 h 10380482"/>
                <a:gd name="T20" fmla="*/ 0 w 938672"/>
                <a:gd name="T21" fmla="*/ 0 h 1038048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38672" h="10380482">
                  <a:moveTo>
                    <a:pt x="209" y="0"/>
                  </a:moveTo>
                  <a:cubicBezTo>
                    <a:pt x="108493" y="144379"/>
                    <a:pt x="216778" y="288758"/>
                    <a:pt x="216778" y="529390"/>
                  </a:cubicBezTo>
                  <a:cubicBezTo>
                    <a:pt x="216778" y="770022"/>
                    <a:pt x="-7812" y="1126959"/>
                    <a:pt x="209" y="1443790"/>
                  </a:cubicBezTo>
                  <a:cubicBezTo>
                    <a:pt x="8230" y="1760621"/>
                    <a:pt x="260894" y="2041358"/>
                    <a:pt x="264904" y="2430379"/>
                  </a:cubicBezTo>
                  <a:cubicBezTo>
                    <a:pt x="268915" y="2819400"/>
                    <a:pt x="-27865" y="3348790"/>
                    <a:pt x="24272" y="3777916"/>
                  </a:cubicBezTo>
                  <a:cubicBezTo>
                    <a:pt x="76409" y="4207042"/>
                    <a:pt x="561683" y="4467727"/>
                    <a:pt x="577725" y="5005137"/>
                  </a:cubicBezTo>
                  <a:cubicBezTo>
                    <a:pt x="593767" y="5542548"/>
                    <a:pt x="116514" y="6509084"/>
                    <a:pt x="120525" y="7002379"/>
                  </a:cubicBezTo>
                  <a:cubicBezTo>
                    <a:pt x="124536" y="7495674"/>
                    <a:pt x="573714" y="7579895"/>
                    <a:pt x="601788" y="7964905"/>
                  </a:cubicBezTo>
                  <a:cubicBezTo>
                    <a:pt x="629862" y="8349915"/>
                    <a:pt x="252872" y="8935453"/>
                    <a:pt x="288967" y="9312442"/>
                  </a:cubicBezTo>
                  <a:cubicBezTo>
                    <a:pt x="325062" y="9689431"/>
                    <a:pt x="710073" y="10050379"/>
                    <a:pt x="818357" y="10226842"/>
                  </a:cubicBezTo>
                  <a:cubicBezTo>
                    <a:pt x="926641" y="10403305"/>
                    <a:pt x="932656" y="10387263"/>
                    <a:pt x="938672" y="10371221"/>
                  </a:cubicBezTo>
                </a:path>
              </a:pathLst>
            </a:custGeom>
            <a:noFill/>
            <a:ln w="9360">
              <a:solidFill>
                <a:srgbClr val="FF99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ru-RU">
                <a:solidFill>
                  <a:prstClr val="white"/>
                </a:solidFill>
                <a:latin typeface="Arial" charset="0"/>
                <a:ea typeface="Microsoft YaHei" pitchFamily="34" charset="-122"/>
              </a:endParaRPr>
            </a:p>
          </p:txBody>
        </p:sp>
      </p:grpSp>
      <p:sp>
        <p:nvSpPr>
          <p:cNvPr id="13315" name="Rectangle 8"/>
          <p:cNvSpPr>
            <a:spLocks noChangeArrowheads="1"/>
          </p:cNvSpPr>
          <p:nvPr/>
        </p:nvSpPr>
        <p:spPr bwMode="auto">
          <a:xfrm>
            <a:off x="1403350" y="0"/>
            <a:ext cx="7740650" cy="1341438"/>
          </a:xfrm>
          <a:prstGeom prst="rect">
            <a:avLst/>
          </a:prstGeom>
          <a:solidFill>
            <a:srgbClr val="FF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ru-RU" altLang="ru-RU" sz="3600" dirty="0" smtClean="0"/>
              <a:t>Проблема: </a:t>
            </a:r>
            <a:endParaRPr lang="ru-RU" altLang="ru-RU" sz="3600" dirty="0">
              <a:solidFill>
                <a:prstClr val="white"/>
              </a:solidFill>
              <a:latin typeface="Arial" charset="0"/>
              <a:ea typeface="Microsoft YaHei" pitchFamily="34" charset="-122"/>
            </a:endParaRPr>
          </a:p>
        </p:txBody>
      </p:sp>
      <p:sp>
        <p:nvSpPr>
          <p:cNvPr id="13316" name="Rectangle 9"/>
          <p:cNvSpPr>
            <a:spLocks noChangeArrowheads="1"/>
          </p:cNvSpPr>
          <p:nvPr/>
        </p:nvSpPr>
        <p:spPr bwMode="auto">
          <a:xfrm>
            <a:off x="468313" y="44450"/>
            <a:ext cx="8229600" cy="1252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ctr"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defTabSz="449263" eaLnBrk="1" fontAlgn="base" hangingPunct="1">
              <a:spcBef>
                <a:spcPct val="0"/>
              </a:spcBef>
              <a:spcAft>
                <a:spcPct val="0"/>
              </a:spcAft>
              <a:buSzPct val="100000"/>
            </a:pPr>
            <a:endParaRPr lang="ru-RU" altLang="ru-RU" sz="3600" b="1">
              <a:solidFill>
                <a:srgbClr val="000000"/>
              </a:solidFill>
            </a:endParaRPr>
          </a:p>
        </p:txBody>
      </p:sp>
      <p:sp>
        <p:nvSpPr>
          <p:cNvPr id="13317" name="Объект 2"/>
          <p:cNvSpPr>
            <a:spLocks noGrp="1"/>
          </p:cNvSpPr>
          <p:nvPr>
            <p:ph idx="1"/>
          </p:nvPr>
        </p:nvSpPr>
        <p:spPr>
          <a:xfrm>
            <a:off x="714374" y="1341438"/>
            <a:ext cx="8250113" cy="4781550"/>
          </a:xfrm>
        </p:spPr>
        <p:txBody>
          <a:bodyPr/>
          <a:lstStyle/>
          <a:p>
            <a:pPr marL="457200" indent="-457200" eaLnBrk="1" hangingPunct="1">
              <a:buFont typeface="Arial" charset="0"/>
              <a:buChar char="•"/>
            </a:pPr>
            <a:r>
              <a:rPr lang="ru-RU" altLang="ru-RU" sz="2800" dirty="0" smtClean="0"/>
              <a:t>невозможно рассматривать эти группы отдельно, после чего объединить их в единый бренд. </a:t>
            </a:r>
          </a:p>
          <a:p>
            <a:pPr marL="457200" indent="-457200" eaLnBrk="1" hangingPunct="1">
              <a:buFont typeface="Arial" charset="0"/>
              <a:buChar char="•"/>
            </a:pPr>
            <a:r>
              <a:rPr lang="ru-RU" altLang="ru-RU" sz="2800" dirty="0" smtClean="0"/>
              <a:t> вертикальная ориентированность распределения власти существенно влияет на практику территориального управления и сопровождается слабо выраженной гражданской активностью населения. Активные же группы </a:t>
            </a:r>
            <a:r>
              <a:rPr lang="ru-RU" altLang="ru-RU" sz="2800" dirty="0" err="1" smtClean="0"/>
              <a:t>стейкхолдеров</a:t>
            </a:r>
            <a:r>
              <a:rPr lang="ru-RU" altLang="ru-RU" sz="2800" dirty="0" smtClean="0"/>
              <a:t> порой вовсе не идут или же с трудом соглашаются на сотрудничество при генерации концепции территориального бренда. </a:t>
            </a:r>
          </a:p>
        </p:txBody>
      </p:sp>
    </p:spTree>
    <p:extLst>
      <p:ext uri="{BB962C8B-B14F-4D97-AF65-F5344CB8AC3E}">
        <p14:creationId xmlns:p14="http://schemas.microsoft.com/office/powerpoint/2010/main" val="1689889386"/>
      </p:ext>
    </p:extLst>
  </p:cSld>
  <p:clrMapOvr>
    <a:masterClrMapping/>
  </p:clrMapOvr>
  <p:transition spd="slow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410" name="Group 2"/>
          <p:cNvGrpSpPr>
            <a:grpSpLocks/>
          </p:cNvGrpSpPr>
          <p:nvPr/>
        </p:nvGrpSpPr>
        <p:grpSpPr bwMode="auto">
          <a:xfrm>
            <a:off x="28575" y="-19050"/>
            <a:ext cx="1228725" cy="11415713"/>
            <a:chOff x="18" y="-12"/>
            <a:chExt cx="774" cy="7191"/>
          </a:xfrm>
        </p:grpSpPr>
        <p:sp>
          <p:nvSpPr>
            <p:cNvPr id="17414" name="Freeform 3"/>
            <p:cNvSpPr>
              <a:spLocks noChangeArrowheads="1"/>
            </p:cNvSpPr>
            <p:nvPr/>
          </p:nvSpPr>
          <p:spPr bwMode="auto">
            <a:xfrm>
              <a:off x="102" y="-12"/>
              <a:ext cx="540" cy="7191"/>
            </a:xfrm>
            <a:custGeom>
              <a:avLst/>
              <a:gdLst>
                <a:gd name="T0" fmla="*/ 0 w 938672"/>
                <a:gd name="T1" fmla="*/ 0 h 10380482"/>
                <a:gd name="T2" fmla="*/ 0 w 938672"/>
                <a:gd name="T3" fmla="*/ 0 h 10380482"/>
                <a:gd name="T4" fmla="*/ 0 w 938672"/>
                <a:gd name="T5" fmla="*/ 0 h 10380482"/>
                <a:gd name="T6" fmla="*/ 0 w 938672"/>
                <a:gd name="T7" fmla="*/ 0 h 10380482"/>
                <a:gd name="T8" fmla="*/ 0 w 938672"/>
                <a:gd name="T9" fmla="*/ 0 h 10380482"/>
                <a:gd name="T10" fmla="*/ 0 w 938672"/>
                <a:gd name="T11" fmla="*/ 0 h 10380482"/>
                <a:gd name="T12" fmla="*/ 0 w 938672"/>
                <a:gd name="T13" fmla="*/ 0 h 10380482"/>
                <a:gd name="T14" fmla="*/ 0 w 938672"/>
                <a:gd name="T15" fmla="*/ 0 h 10380482"/>
                <a:gd name="T16" fmla="*/ 0 w 938672"/>
                <a:gd name="T17" fmla="*/ 0 h 10380482"/>
                <a:gd name="T18" fmla="*/ 0 w 938672"/>
                <a:gd name="T19" fmla="*/ 0 h 10380482"/>
                <a:gd name="T20" fmla="*/ 0 w 938672"/>
                <a:gd name="T21" fmla="*/ 0 h 1038048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38672" h="10380482">
                  <a:moveTo>
                    <a:pt x="209" y="0"/>
                  </a:moveTo>
                  <a:cubicBezTo>
                    <a:pt x="108493" y="144379"/>
                    <a:pt x="216778" y="288758"/>
                    <a:pt x="216778" y="529390"/>
                  </a:cubicBezTo>
                  <a:cubicBezTo>
                    <a:pt x="216778" y="770022"/>
                    <a:pt x="-7812" y="1126959"/>
                    <a:pt x="209" y="1443790"/>
                  </a:cubicBezTo>
                  <a:cubicBezTo>
                    <a:pt x="8230" y="1760621"/>
                    <a:pt x="260894" y="2041358"/>
                    <a:pt x="264904" y="2430379"/>
                  </a:cubicBezTo>
                  <a:cubicBezTo>
                    <a:pt x="268915" y="2819400"/>
                    <a:pt x="-27865" y="3348790"/>
                    <a:pt x="24272" y="3777916"/>
                  </a:cubicBezTo>
                  <a:cubicBezTo>
                    <a:pt x="76409" y="4207042"/>
                    <a:pt x="561683" y="4467727"/>
                    <a:pt x="577725" y="5005137"/>
                  </a:cubicBezTo>
                  <a:cubicBezTo>
                    <a:pt x="593767" y="5542548"/>
                    <a:pt x="116514" y="6509084"/>
                    <a:pt x="120525" y="7002379"/>
                  </a:cubicBezTo>
                  <a:cubicBezTo>
                    <a:pt x="124536" y="7495674"/>
                    <a:pt x="573714" y="7579895"/>
                    <a:pt x="601788" y="7964905"/>
                  </a:cubicBezTo>
                  <a:cubicBezTo>
                    <a:pt x="629862" y="8349915"/>
                    <a:pt x="252872" y="8935453"/>
                    <a:pt x="288967" y="9312442"/>
                  </a:cubicBezTo>
                  <a:cubicBezTo>
                    <a:pt x="325062" y="9689431"/>
                    <a:pt x="710073" y="10050379"/>
                    <a:pt x="818357" y="10226842"/>
                  </a:cubicBezTo>
                  <a:cubicBezTo>
                    <a:pt x="926641" y="10403305"/>
                    <a:pt x="932656" y="10387263"/>
                    <a:pt x="938672" y="10371221"/>
                  </a:cubicBezTo>
                </a:path>
              </a:pathLst>
            </a:custGeom>
            <a:noFill/>
            <a:ln w="9360">
              <a:solidFill>
                <a:srgbClr val="FF66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ru-RU">
                <a:solidFill>
                  <a:prstClr val="white"/>
                </a:solidFill>
                <a:latin typeface="Arial" charset="0"/>
                <a:ea typeface="Microsoft YaHei" pitchFamily="34" charset="-122"/>
              </a:endParaRPr>
            </a:p>
          </p:txBody>
        </p:sp>
        <p:sp>
          <p:nvSpPr>
            <p:cNvPr id="17415" name="Freeform 4"/>
            <p:cNvSpPr>
              <a:spLocks noChangeArrowheads="1"/>
            </p:cNvSpPr>
            <p:nvPr/>
          </p:nvSpPr>
          <p:spPr bwMode="auto">
            <a:xfrm>
              <a:off x="18" y="-12"/>
              <a:ext cx="540" cy="7191"/>
            </a:xfrm>
            <a:custGeom>
              <a:avLst/>
              <a:gdLst>
                <a:gd name="T0" fmla="*/ 0 w 938672"/>
                <a:gd name="T1" fmla="*/ 0 h 10380482"/>
                <a:gd name="T2" fmla="*/ 0 w 938672"/>
                <a:gd name="T3" fmla="*/ 0 h 10380482"/>
                <a:gd name="T4" fmla="*/ 0 w 938672"/>
                <a:gd name="T5" fmla="*/ 0 h 10380482"/>
                <a:gd name="T6" fmla="*/ 0 w 938672"/>
                <a:gd name="T7" fmla="*/ 0 h 10380482"/>
                <a:gd name="T8" fmla="*/ 0 w 938672"/>
                <a:gd name="T9" fmla="*/ 0 h 10380482"/>
                <a:gd name="T10" fmla="*/ 0 w 938672"/>
                <a:gd name="T11" fmla="*/ 0 h 10380482"/>
                <a:gd name="T12" fmla="*/ 0 w 938672"/>
                <a:gd name="T13" fmla="*/ 0 h 10380482"/>
                <a:gd name="T14" fmla="*/ 0 w 938672"/>
                <a:gd name="T15" fmla="*/ 0 h 10380482"/>
                <a:gd name="T16" fmla="*/ 0 w 938672"/>
                <a:gd name="T17" fmla="*/ 0 h 10380482"/>
                <a:gd name="T18" fmla="*/ 0 w 938672"/>
                <a:gd name="T19" fmla="*/ 0 h 10380482"/>
                <a:gd name="T20" fmla="*/ 0 w 938672"/>
                <a:gd name="T21" fmla="*/ 0 h 1038048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38672" h="10380482">
                  <a:moveTo>
                    <a:pt x="209" y="0"/>
                  </a:moveTo>
                  <a:cubicBezTo>
                    <a:pt x="108493" y="144379"/>
                    <a:pt x="216778" y="288758"/>
                    <a:pt x="216778" y="529390"/>
                  </a:cubicBezTo>
                  <a:cubicBezTo>
                    <a:pt x="216778" y="770022"/>
                    <a:pt x="-7812" y="1126959"/>
                    <a:pt x="209" y="1443790"/>
                  </a:cubicBezTo>
                  <a:cubicBezTo>
                    <a:pt x="8230" y="1760621"/>
                    <a:pt x="260894" y="2041358"/>
                    <a:pt x="264904" y="2430379"/>
                  </a:cubicBezTo>
                  <a:cubicBezTo>
                    <a:pt x="268915" y="2819400"/>
                    <a:pt x="-27865" y="3348790"/>
                    <a:pt x="24272" y="3777916"/>
                  </a:cubicBezTo>
                  <a:cubicBezTo>
                    <a:pt x="76409" y="4207042"/>
                    <a:pt x="561683" y="4467727"/>
                    <a:pt x="577725" y="5005137"/>
                  </a:cubicBezTo>
                  <a:cubicBezTo>
                    <a:pt x="593767" y="5542548"/>
                    <a:pt x="116514" y="6509084"/>
                    <a:pt x="120525" y="7002379"/>
                  </a:cubicBezTo>
                  <a:cubicBezTo>
                    <a:pt x="124536" y="7495674"/>
                    <a:pt x="573714" y="7579895"/>
                    <a:pt x="601788" y="7964905"/>
                  </a:cubicBezTo>
                  <a:cubicBezTo>
                    <a:pt x="629862" y="8349915"/>
                    <a:pt x="252872" y="8935453"/>
                    <a:pt x="288967" y="9312442"/>
                  </a:cubicBezTo>
                  <a:cubicBezTo>
                    <a:pt x="325062" y="9689431"/>
                    <a:pt x="710073" y="10050379"/>
                    <a:pt x="818357" y="10226842"/>
                  </a:cubicBezTo>
                  <a:cubicBezTo>
                    <a:pt x="926641" y="10403305"/>
                    <a:pt x="932656" y="10387263"/>
                    <a:pt x="938672" y="10371221"/>
                  </a:cubicBezTo>
                </a:path>
              </a:pathLst>
            </a:custGeom>
            <a:noFill/>
            <a:ln w="9360">
              <a:solidFill>
                <a:srgbClr val="99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ru-RU">
                <a:solidFill>
                  <a:prstClr val="white"/>
                </a:solidFill>
                <a:latin typeface="Arial" charset="0"/>
                <a:ea typeface="Microsoft YaHei" pitchFamily="34" charset="-122"/>
              </a:endParaRPr>
            </a:p>
          </p:txBody>
        </p:sp>
        <p:sp>
          <p:nvSpPr>
            <p:cNvPr id="17416" name="Freeform 5"/>
            <p:cNvSpPr>
              <a:spLocks noChangeArrowheads="1"/>
            </p:cNvSpPr>
            <p:nvPr/>
          </p:nvSpPr>
          <p:spPr bwMode="auto">
            <a:xfrm>
              <a:off x="252" y="-12"/>
              <a:ext cx="540" cy="7191"/>
            </a:xfrm>
            <a:custGeom>
              <a:avLst/>
              <a:gdLst>
                <a:gd name="T0" fmla="*/ 0 w 938672"/>
                <a:gd name="T1" fmla="*/ 0 h 10380482"/>
                <a:gd name="T2" fmla="*/ 0 w 938672"/>
                <a:gd name="T3" fmla="*/ 0 h 10380482"/>
                <a:gd name="T4" fmla="*/ 0 w 938672"/>
                <a:gd name="T5" fmla="*/ 0 h 10380482"/>
                <a:gd name="T6" fmla="*/ 0 w 938672"/>
                <a:gd name="T7" fmla="*/ 0 h 10380482"/>
                <a:gd name="T8" fmla="*/ 0 w 938672"/>
                <a:gd name="T9" fmla="*/ 0 h 10380482"/>
                <a:gd name="T10" fmla="*/ 0 w 938672"/>
                <a:gd name="T11" fmla="*/ 0 h 10380482"/>
                <a:gd name="T12" fmla="*/ 0 w 938672"/>
                <a:gd name="T13" fmla="*/ 0 h 10380482"/>
                <a:gd name="T14" fmla="*/ 0 w 938672"/>
                <a:gd name="T15" fmla="*/ 0 h 10380482"/>
                <a:gd name="T16" fmla="*/ 0 w 938672"/>
                <a:gd name="T17" fmla="*/ 0 h 10380482"/>
                <a:gd name="T18" fmla="*/ 0 w 938672"/>
                <a:gd name="T19" fmla="*/ 0 h 10380482"/>
                <a:gd name="T20" fmla="*/ 0 w 938672"/>
                <a:gd name="T21" fmla="*/ 0 h 1038048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38672" h="10380482">
                  <a:moveTo>
                    <a:pt x="209" y="0"/>
                  </a:moveTo>
                  <a:cubicBezTo>
                    <a:pt x="108493" y="144379"/>
                    <a:pt x="216778" y="288758"/>
                    <a:pt x="216778" y="529390"/>
                  </a:cubicBezTo>
                  <a:cubicBezTo>
                    <a:pt x="216778" y="770022"/>
                    <a:pt x="-7812" y="1126959"/>
                    <a:pt x="209" y="1443790"/>
                  </a:cubicBezTo>
                  <a:cubicBezTo>
                    <a:pt x="8230" y="1760621"/>
                    <a:pt x="260894" y="2041358"/>
                    <a:pt x="264904" y="2430379"/>
                  </a:cubicBezTo>
                  <a:cubicBezTo>
                    <a:pt x="268915" y="2819400"/>
                    <a:pt x="-27865" y="3348790"/>
                    <a:pt x="24272" y="3777916"/>
                  </a:cubicBezTo>
                  <a:cubicBezTo>
                    <a:pt x="76409" y="4207042"/>
                    <a:pt x="561683" y="4467727"/>
                    <a:pt x="577725" y="5005137"/>
                  </a:cubicBezTo>
                  <a:cubicBezTo>
                    <a:pt x="593767" y="5542548"/>
                    <a:pt x="116514" y="6509084"/>
                    <a:pt x="120525" y="7002379"/>
                  </a:cubicBezTo>
                  <a:cubicBezTo>
                    <a:pt x="124536" y="7495674"/>
                    <a:pt x="573714" y="7579895"/>
                    <a:pt x="601788" y="7964905"/>
                  </a:cubicBezTo>
                  <a:cubicBezTo>
                    <a:pt x="629862" y="8349915"/>
                    <a:pt x="252872" y="8935453"/>
                    <a:pt x="288967" y="9312442"/>
                  </a:cubicBezTo>
                  <a:cubicBezTo>
                    <a:pt x="325062" y="9689431"/>
                    <a:pt x="710073" y="10050379"/>
                    <a:pt x="818357" y="10226842"/>
                  </a:cubicBezTo>
                  <a:cubicBezTo>
                    <a:pt x="926641" y="10403305"/>
                    <a:pt x="932656" y="10387263"/>
                    <a:pt x="938672" y="10371221"/>
                  </a:cubicBezTo>
                </a:path>
              </a:pathLst>
            </a:custGeom>
            <a:noFill/>
            <a:ln w="9360">
              <a:solidFill>
                <a:srgbClr val="FFCC99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ru-RU">
                <a:solidFill>
                  <a:prstClr val="white"/>
                </a:solidFill>
                <a:latin typeface="Arial" charset="0"/>
                <a:ea typeface="Microsoft YaHei" pitchFamily="34" charset="-122"/>
              </a:endParaRPr>
            </a:p>
          </p:txBody>
        </p:sp>
        <p:sp>
          <p:nvSpPr>
            <p:cNvPr id="17417" name="Freeform 6"/>
            <p:cNvSpPr>
              <a:spLocks noChangeArrowheads="1"/>
            </p:cNvSpPr>
            <p:nvPr/>
          </p:nvSpPr>
          <p:spPr bwMode="auto">
            <a:xfrm>
              <a:off x="180" y="-12"/>
              <a:ext cx="540" cy="7191"/>
            </a:xfrm>
            <a:custGeom>
              <a:avLst/>
              <a:gdLst>
                <a:gd name="T0" fmla="*/ 0 w 938672"/>
                <a:gd name="T1" fmla="*/ 0 h 10380482"/>
                <a:gd name="T2" fmla="*/ 0 w 938672"/>
                <a:gd name="T3" fmla="*/ 0 h 10380482"/>
                <a:gd name="T4" fmla="*/ 0 w 938672"/>
                <a:gd name="T5" fmla="*/ 0 h 10380482"/>
                <a:gd name="T6" fmla="*/ 0 w 938672"/>
                <a:gd name="T7" fmla="*/ 0 h 10380482"/>
                <a:gd name="T8" fmla="*/ 0 w 938672"/>
                <a:gd name="T9" fmla="*/ 0 h 10380482"/>
                <a:gd name="T10" fmla="*/ 0 w 938672"/>
                <a:gd name="T11" fmla="*/ 0 h 10380482"/>
                <a:gd name="T12" fmla="*/ 0 w 938672"/>
                <a:gd name="T13" fmla="*/ 0 h 10380482"/>
                <a:gd name="T14" fmla="*/ 0 w 938672"/>
                <a:gd name="T15" fmla="*/ 0 h 10380482"/>
                <a:gd name="T16" fmla="*/ 0 w 938672"/>
                <a:gd name="T17" fmla="*/ 0 h 10380482"/>
                <a:gd name="T18" fmla="*/ 0 w 938672"/>
                <a:gd name="T19" fmla="*/ 0 h 10380482"/>
                <a:gd name="T20" fmla="*/ 0 w 938672"/>
                <a:gd name="T21" fmla="*/ 0 h 1038048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38672" h="10380482">
                  <a:moveTo>
                    <a:pt x="209" y="0"/>
                  </a:moveTo>
                  <a:cubicBezTo>
                    <a:pt x="108493" y="144379"/>
                    <a:pt x="216778" y="288758"/>
                    <a:pt x="216778" y="529390"/>
                  </a:cubicBezTo>
                  <a:cubicBezTo>
                    <a:pt x="216778" y="770022"/>
                    <a:pt x="-7812" y="1126959"/>
                    <a:pt x="209" y="1443790"/>
                  </a:cubicBezTo>
                  <a:cubicBezTo>
                    <a:pt x="8230" y="1760621"/>
                    <a:pt x="260894" y="2041358"/>
                    <a:pt x="264904" y="2430379"/>
                  </a:cubicBezTo>
                  <a:cubicBezTo>
                    <a:pt x="268915" y="2819400"/>
                    <a:pt x="-27865" y="3348790"/>
                    <a:pt x="24272" y="3777916"/>
                  </a:cubicBezTo>
                  <a:cubicBezTo>
                    <a:pt x="76409" y="4207042"/>
                    <a:pt x="561683" y="4467727"/>
                    <a:pt x="577725" y="5005137"/>
                  </a:cubicBezTo>
                  <a:cubicBezTo>
                    <a:pt x="593767" y="5542548"/>
                    <a:pt x="116514" y="6509084"/>
                    <a:pt x="120525" y="7002379"/>
                  </a:cubicBezTo>
                  <a:cubicBezTo>
                    <a:pt x="124536" y="7495674"/>
                    <a:pt x="573714" y="7579895"/>
                    <a:pt x="601788" y="7964905"/>
                  </a:cubicBezTo>
                  <a:cubicBezTo>
                    <a:pt x="629862" y="8349915"/>
                    <a:pt x="252872" y="8935453"/>
                    <a:pt x="288967" y="9312442"/>
                  </a:cubicBezTo>
                  <a:cubicBezTo>
                    <a:pt x="325062" y="9689431"/>
                    <a:pt x="710073" y="10050379"/>
                    <a:pt x="818357" y="10226842"/>
                  </a:cubicBezTo>
                  <a:cubicBezTo>
                    <a:pt x="926641" y="10403305"/>
                    <a:pt x="932656" y="10387263"/>
                    <a:pt x="938672" y="10371221"/>
                  </a:cubicBezTo>
                </a:path>
              </a:pathLst>
            </a:custGeom>
            <a:noFill/>
            <a:ln w="9360">
              <a:solidFill>
                <a:srgbClr val="FFCC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ru-RU">
                <a:solidFill>
                  <a:prstClr val="white"/>
                </a:solidFill>
                <a:latin typeface="Arial" charset="0"/>
                <a:ea typeface="Microsoft YaHei" pitchFamily="34" charset="-122"/>
              </a:endParaRPr>
            </a:p>
          </p:txBody>
        </p:sp>
        <p:sp>
          <p:nvSpPr>
            <p:cNvPr id="17418" name="Freeform 7"/>
            <p:cNvSpPr>
              <a:spLocks noChangeArrowheads="1"/>
            </p:cNvSpPr>
            <p:nvPr/>
          </p:nvSpPr>
          <p:spPr bwMode="auto">
            <a:xfrm>
              <a:off x="60" y="-12"/>
              <a:ext cx="540" cy="7191"/>
            </a:xfrm>
            <a:custGeom>
              <a:avLst/>
              <a:gdLst>
                <a:gd name="T0" fmla="*/ 0 w 938672"/>
                <a:gd name="T1" fmla="*/ 0 h 10380482"/>
                <a:gd name="T2" fmla="*/ 0 w 938672"/>
                <a:gd name="T3" fmla="*/ 0 h 10380482"/>
                <a:gd name="T4" fmla="*/ 0 w 938672"/>
                <a:gd name="T5" fmla="*/ 0 h 10380482"/>
                <a:gd name="T6" fmla="*/ 0 w 938672"/>
                <a:gd name="T7" fmla="*/ 0 h 10380482"/>
                <a:gd name="T8" fmla="*/ 0 w 938672"/>
                <a:gd name="T9" fmla="*/ 0 h 10380482"/>
                <a:gd name="T10" fmla="*/ 0 w 938672"/>
                <a:gd name="T11" fmla="*/ 0 h 10380482"/>
                <a:gd name="T12" fmla="*/ 0 w 938672"/>
                <a:gd name="T13" fmla="*/ 0 h 10380482"/>
                <a:gd name="T14" fmla="*/ 0 w 938672"/>
                <a:gd name="T15" fmla="*/ 0 h 10380482"/>
                <a:gd name="T16" fmla="*/ 0 w 938672"/>
                <a:gd name="T17" fmla="*/ 0 h 10380482"/>
                <a:gd name="T18" fmla="*/ 0 w 938672"/>
                <a:gd name="T19" fmla="*/ 0 h 10380482"/>
                <a:gd name="T20" fmla="*/ 0 w 938672"/>
                <a:gd name="T21" fmla="*/ 0 h 1038048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38672" h="10380482">
                  <a:moveTo>
                    <a:pt x="209" y="0"/>
                  </a:moveTo>
                  <a:cubicBezTo>
                    <a:pt x="108493" y="144379"/>
                    <a:pt x="216778" y="288758"/>
                    <a:pt x="216778" y="529390"/>
                  </a:cubicBezTo>
                  <a:cubicBezTo>
                    <a:pt x="216778" y="770022"/>
                    <a:pt x="-7812" y="1126959"/>
                    <a:pt x="209" y="1443790"/>
                  </a:cubicBezTo>
                  <a:cubicBezTo>
                    <a:pt x="8230" y="1760621"/>
                    <a:pt x="260894" y="2041358"/>
                    <a:pt x="264904" y="2430379"/>
                  </a:cubicBezTo>
                  <a:cubicBezTo>
                    <a:pt x="268915" y="2819400"/>
                    <a:pt x="-27865" y="3348790"/>
                    <a:pt x="24272" y="3777916"/>
                  </a:cubicBezTo>
                  <a:cubicBezTo>
                    <a:pt x="76409" y="4207042"/>
                    <a:pt x="561683" y="4467727"/>
                    <a:pt x="577725" y="5005137"/>
                  </a:cubicBezTo>
                  <a:cubicBezTo>
                    <a:pt x="593767" y="5542548"/>
                    <a:pt x="116514" y="6509084"/>
                    <a:pt x="120525" y="7002379"/>
                  </a:cubicBezTo>
                  <a:cubicBezTo>
                    <a:pt x="124536" y="7495674"/>
                    <a:pt x="573714" y="7579895"/>
                    <a:pt x="601788" y="7964905"/>
                  </a:cubicBezTo>
                  <a:cubicBezTo>
                    <a:pt x="629862" y="8349915"/>
                    <a:pt x="252872" y="8935453"/>
                    <a:pt x="288967" y="9312442"/>
                  </a:cubicBezTo>
                  <a:cubicBezTo>
                    <a:pt x="325062" y="9689431"/>
                    <a:pt x="710073" y="10050379"/>
                    <a:pt x="818357" y="10226842"/>
                  </a:cubicBezTo>
                  <a:cubicBezTo>
                    <a:pt x="926641" y="10403305"/>
                    <a:pt x="932656" y="10387263"/>
                    <a:pt x="938672" y="10371221"/>
                  </a:cubicBezTo>
                </a:path>
              </a:pathLst>
            </a:custGeom>
            <a:noFill/>
            <a:ln w="9360">
              <a:solidFill>
                <a:srgbClr val="FF99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ru-RU">
                <a:solidFill>
                  <a:prstClr val="white"/>
                </a:solidFill>
                <a:latin typeface="Arial" charset="0"/>
                <a:ea typeface="Microsoft YaHei" pitchFamily="34" charset="-122"/>
              </a:endParaRPr>
            </a:p>
          </p:txBody>
        </p:sp>
      </p:grpSp>
      <p:sp>
        <p:nvSpPr>
          <p:cNvPr id="17411" name="Rectangle 8"/>
          <p:cNvSpPr>
            <a:spLocks noChangeArrowheads="1"/>
          </p:cNvSpPr>
          <p:nvPr/>
        </p:nvSpPr>
        <p:spPr bwMode="auto">
          <a:xfrm>
            <a:off x="828675" y="0"/>
            <a:ext cx="8315325" cy="1341438"/>
          </a:xfrm>
          <a:prstGeom prst="rect">
            <a:avLst/>
          </a:prstGeom>
          <a:solidFill>
            <a:srgbClr val="FF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 altLang="ru-RU">
              <a:solidFill>
                <a:prstClr val="white"/>
              </a:solidFill>
              <a:latin typeface="Arial" charset="0"/>
              <a:ea typeface="Microsoft YaHei" pitchFamily="34" charset="-122"/>
            </a:endParaRPr>
          </a:p>
        </p:txBody>
      </p:sp>
      <p:sp>
        <p:nvSpPr>
          <p:cNvPr id="17412" name="Rectangle 9"/>
          <p:cNvSpPr>
            <a:spLocks noChangeArrowheads="1"/>
          </p:cNvSpPr>
          <p:nvPr/>
        </p:nvSpPr>
        <p:spPr bwMode="auto">
          <a:xfrm>
            <a:off x="468313" y="44450"/>
            <a:ext cx="8229600" cy="1252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ctr"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defTabSz="449263" eaLnBrk="1" fontAlgn="base" hangingPunct="1">
              <a:spcBef>
                <a:spcPct val="0"/>
              </a:spcBef>
              <a:spcAft>
                <a:spcPct val="0"/>
              </a:spcAft>
              <a:buSzPct val="100000"/>
            </a:pPr>
            <a:r>
              <a:rPr lang="ru-RU" altLang="ru-RU" sz="4000" b="1">
                <a:solidFill>
                  <a:srgbClr val="000000"/>
                </a:solidFill>
              </a:rPr>
              <a:t>    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14375" y="1600200"/>
            <a:ext cx="7969250" cy="4522788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buFont typeface="Wingdings 2"/>
              <a:buChar char=""/>
              <a:defRPr/>
            </a:pPr>
            <a:r>
              <a:rPr lang="ru-RU" dirty="0" smtClean="0"/>
              <a:t>Модели бренда территории чаще всего авторами формировались в зависимости от целей и задач, стоящих перед территорией в данный момент. </a:t>
            </a:r>
          </a:p>
          <a:p>
            <a:pPr eaLnBrk="1" fontAlgn="auto" hangingPunct="1">
              <a:spcAft>
                <a:spcPts val="0"/>
              </a:spcAft>
              <a:buFont typeface="Wingdings 2"/>
              <a:buChar char=""/>
              <a:defRPr/>
            </a:pPr>
            <a:r>
              <a:rPr lang="ru-RU" dirty="0" smtClean="0"/>
              <a:t>Так, на первоначальном этапе авторы рассматривали территориальный бренд в контексте развития туризма.</a:t>
            </a:r>
          </a:p>
        </p:txBody>
      </p:sp>
    </p:spTree>
    <p:extLst>
      <p:ext uri="{BB962C8B-B14F-4D97-AF65-F5344CB8AC3E}">
        <p14:creationId xmlns:p14="http://schemas.microsoft.com/office/powerpoint/2010/main" val="1101919562"/>
      </p:ext>
    </p:extLst>
  </p:cSld>
  <p:clrMapOvr>
    <a:masterClrMapping/>
  </p:clrMapOvr>
  <p:transition spd="slow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434" name="Group 2"/>
          <p:cNvGrpSpPr>
            <a:grpSpLocks/>
          </p:cNvGrpSpPr>
          <p:nvPr/>
        </p:nvGrpSpPr>
        <p:grpSpPr bwMode="auto">
          <a:xfrm>
            <a:off x="28575" y="-19050"/>
            <a:ext cx="1228725" cy="11415713"/>
            <a:chOff x="18" y="-12"/>
            <a:chExt cx="774" cy="7191"/>
          </a:xfrm>
        </p:grpSpPr>
        <p:sp>
          <p:nvSpPr>
            <p:cNvPr id="18439" name="Freeform 3"/>
            <p:cNvSpPr>
              <a:spLocks noChangeArrowheads="1"/>
            </p:cNvSpPr>
            <p:nvPr/>
          </p:nvSpPr>
          <p:spPr bwMode="auto">
            <a:xfrm>
              <a:off x="102" y="-12"/>
              <a:ext cx="540" cy="7191"/>
            </a:xfrm>
            <a:custGeom>
              <a:avLst/>
              <a:gdLst>
                <a:gd name="T0" fmla="*/ 0 w 938672"/>
                <a:gd name="T1" fmla="*/ 0 h 10380482"/>
                <a:gd name="T2" fmla="*/ 0 w 938672"/>
                <a:gd name="T3" fmla="*/ 0 h 10380482"/>
                <a:gd name="T4" fmla="*/ 0 w 938672"/>
                <a:gd name="T5" fmla="*/ 0 h 10380482"/>
                <a:gd name="T6" fmla="*/ 0 w 938672"/>
                <a:gd name="T7" fmla="*/ 0 h 10380482"/>
                <a:gd name="T8" fmla="*/ 0 w 938672"/>
                <a:gd name="T9" fmla="*/ 0 h 10380482"/>
                <a:gd name="T10" fmla="*/ 0 w 938672"/>
                <a:gd name="T11" fmla="*/ 0 h 10380482"/>
                <a:gd name="T12" fmla="*/ 0 w 938672"/>
                <a:gd name="T13" fmla="*/ 0 h 10380482"/>
                <a:gd name="T14" fmla="*/ 0 w 938672"/>
                <a:gd name="T15" fmla="*/ 0 h 10380482"/>
                <a:gd name="T16" fmla="*/ 0 w 938672"/>
                <a:gd name="T17" fmla="*/ 0 h 10380482"/>
                <a:gd name="T18" fmla="*/ 0 w 938672"/>
                <a:gd name="T19" fmla="*/ 0 h 10380482"/>
                <a:gd name="T20" fmla="*/ 0 w 938672"/>
                <a:gd name="T21" fmla="*/ 0 h 1038048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38672" h="10380482">
                  <a:moveTo>
                    <a:pt x="209" y="0"/>
                  </a:moveTo>
                  <a:cubicBezTo>
                    <a:pt x="108493" y="144379"/>
                    <a:pt x="216778" y="288758"/>
                    <a:pt x="216778" y="529390"/>
                  </a:cubicBezTo>
                  <a:cubicBezTo>
                    <a:pt x="216778" y="770022"/>
                    <a:pt x="-7812" y="1126959"/>
                    <a:pt x="209" y="1443790"/>
                  </a:cubicBezTo>
                  <a:cubicBezTo>
                    <a:pt x="8230" y="1760621"/>
                    <a:pt x="260894" y="2041358"/>
                    <a:pt x="264904" y="2430379"/>
                  </a:cubicBezTo>
                  <a:cubicBezTo>
                    <a:pt x="268915" y="2819400"/>
                    <a:pt x="-27865" y="3348790"/>
                    <a:pt x="24272" y="3777916"/>
                  </a:cubicBezTo>
                  <a:cubicBezTo>
                    <a:pt x="76409" y="4207042"/>
                    <a:pt x="561683" y="4467727"/>
                    <a:pt x="577725" y="5005137"/>
                  </a:cubicBezTo>
                  <a:cubicBezTo>
                    <a:pt x="593767" y="5542548"/>
                    <a:pt x="116514" y="6509084"/>
                    <a:pt x="120525" y="7002379"/>
                  </a:cubicBezTo>
                  <a:cubicBezTo>
                    <a:pt x="124536" y="7495674"/>
                    <a:pt x="573714" y="7579895"/>
                    <a:pt x="601788" y="7964905"/>
                  </a:cubicBezTo>
                  <a:cubicBezTo>
                    <a:pt x="629862" y="8349915"/>
                    <a:pt x="252872" y="8935453"/>
                    <a:pt x="288967" y="9312442"/>
                  </a:cubicBezTo>
                  <a:cubicBezTo>
                    <a:pt x="325062" y="9689431"/>
                    <a:pt x="710073" y="10050379"/>
                    <a:pt x="818357" y="10226842"/>
                  </a:cubicBezTo>
                  <a:cubicBezTo>
                    <a:pt x="926641" y="10403305"/>
                    <a:pt x="932656" y="10387263"/>
                    <a:pt x="938672" y="10371221"/>
                  </a:cubicBezTo>
                </a:path>
              </a:pathLst>
            </a:custGeom>
            <a:noFill/>
            <a:ln w="9360">
              <a:solidFill>
                <a:srgbClr val="FF66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ru-RU">
                <a:solidFill>
                  <a:prstClr val="white"/>
                </a:solidFill>
                <a:latin typeface="Arial" charset="0"/>
                <a:ea typeface="Microsoft YaHei" pitchFamily="34" charset="-122"/>
              </a:endParaRPr>
            </a:p>
          </p:txBody>
        </p:sp>
        <p:sp>
          <p:nvSpPr>
            <p:cNvPr id="18440" name="Freeform 4"/>
            <p:cNvSpPr>
              <a:spLocks noChangeArrowheads="1"/>
            </p:cNvSpPr>
            <p:nvPr/>
          </p:nvSpPr>
          <p:spPr bwMode="auto">
            <a:xfrm>
              <a:off x="18" y="-12"/>
              <a:ext cx="540" cy="7191"/>
            </a:xfrm>
            <a:custGeom>
              <a:avLst/>
              <a:gdLst>
                <a:gd name="T0" fmla="*/ 0 w 938672"/>
                <a:gd name="T1" fmla="*/ 0 h 10380482"/>
                <a:gd name="T2" fmla="*/ 0 w 938672"/>
                <a:gd name="T3" fmla="*/ 0 h 10380482"/>
                <a:gd name="T4" fmla="*/ 0 w 938672"/>
                <a:gd name="T5" fmla="*/ 0 h 10380482"/>
                <a:gd name="T6" fmla="*/ 0 w 938672"/>
                <a:gd name="T7" fmla="*/ 0 h 10380482"/>
                <a:gd name="T8" fmla="*/ 0 w 938672"/>
                <a:gd name="T9" fmla="*/ 0 h 10380482"/>
                <a:gd name="T10" fmla="*/ 0 w 938672"/>
                <a:gd name="T11" fmla="*/ 0 h 10380482"/>
                <a:gd name="T12" fmla="*/ 0 w 938672"/>
                <a:gd name="T13" fmla="*/ 0 h 10380482"/>
                <a:gd name="T14" fmla="*/ 0 w 938672"/>
                <a:gd name="T15" fmla="*/ 0 h 10380482"/>
                <a:gd name="T16" fmla="*/ 0 w 938672"/>
                <a:gd name="T17" fmla="*/ 0 h 10380482"/>
                <a:gd name="T18" fmla="*/ 0 w 938672"/>
                <a:gd name="T19" fmla="*/ 0 h 10380482"/>
                <a:gd name="T20" fmla="*/ 0 w 938672"/>
                <a:gd name="T21" fmla="*/ 0 h 1038048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38672" h="10380482">
                  <a:moveTo>
                    <a:pt x="209" y="0"/>
                  </a:moveTo>
                  <a:cubicBezTo>
                    <a:pt x="108493" y="144379"/>
                    <a:pt x="216778" y="288758"/>
                    <a:pt x="216778" y="529390"/>
                  </a:cubicBezTo>
                  <a:cubicBezTo>
                    <a:pt x="216778" y="770022"/>
                    <a:pt x="-7812" y="1126959"/>
                    <a:pt x="209" y="1443790"/>
                  </a:cubicBezTo>
                  <a:cubicBezTo>
                    <a:pt x="8230" y="1760621"/>
                    <a:pt x="260894" y="2041358"/>
                    <a:pt x="264904" y="2430379"/>
                  </a:cubicBezTo>
                  <a:cubicBezTo>
                    <a:pt x="268915" y="2819400"/>
                    <a:pt x="-27865" y="3348790"/>
                    <a:pt x="24272" y="3777916"/>
                  </a:cubicBezTo>
                  <a:cubicBezTo>
                    <a:pt x="76409" y="4207042"/>
                    <a:pt x="561683" y="4467727"/>
                    <a:pt x="577725" y="5005137"/>
                  </a:cubicBezTo>
                  <a:cubicBezTo>
                    <a:pt x="593767" y="5542548"/>
                    <a:pt x="116514" y="6509084"/>
                    <a:pt x="120525" y="7002379"/>
                  </a:cubicBezTo>
                  <a:cubicBezTo>
                    <a:pt x="124536" y="7495674"/>
                    <a:pt x="573714" y="7579895"/>
                    <a:pt x="601788" y="7964905"/>
                  </a:cubicBezTo>
                  <a:cubicBezTo>
                    <a:pt x="629862" y="8349915"/>
                    <a:pt x="252872" y="8935453"/>
                    <a:pt x="288967" y="9312442"/>
                  </a:cubicBezTo>
                  <a:cubicBezTo>
                    <a:pt x="325062" y="9689431"/>
                    <a:pt x="710073" y="10050379"/>
                    <a:pt x="818357" y="10226842"/>
                  </a:cubicBezTo>
                  <a:cubicBezTo>
                    <a:pt x="926641" y="10403305"/>
                    <a:pt x="932656" y="10387263"/>
                    <a:pt x="938672" y="10371221"/>
                  </a:cubicBezTo>
                </a:path>
              </a:pathLst>
            </a:custGeom>
            <a:noFill/>
            <a:ln w="9360">
              <a:solidFill>
                <a:srgbClr val="99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ru-RU">
                <a:solidFill>
                  <a:prstClr val="white"/>
                </a:solidFill>
                <a:latin typeface="Arial" charset="0"/>
                <a:ea typeface="Microsoft YaHei" pitchFamily="34" charset="-122"/>
              </a:endParaRPr>
            </a:p>
          </p:txBody>
        </p:sp>
        <p:sp>
          <p:nvSpPr>
            <p:cNvPr id="18441" name="Freeform 5"/>
            <p:cNvSpPr>
              <a:spLocks noChangeArrowheads="1"/>
            </p:cNvSpPr>
            <p:nvPr/>
          </p:nvSpPr>
          <p:spPr bwMode="auto">
            <a:xfrm>
              <a:off x="252" y="-12"/>
              <a:ext cx="540" cy="7191"/>
            </a:xfrm>
            <a:custGeom>
              <a:avLst/>
              <a:gdLst>
                <a:gd name="T0" fmla="*/ 0 w 938672"/>
                <a:gd name="T1" fmla="*/ 0 h 10380482"/>
                <a:gd name="T2" fmla="*/ 0 w 938672"/>
                <a:gd name="T3" fmla="*/ 0 h 10380482"/>
                <a:gd name="T4" fmla="*/ 0 w 938672"/>
                <a:gd name="T5" fmla="*/ 0 h 10380482"/>
                <a:gd name="T6" fmla="*/ 0 w 938672"/>
                <a:gd name="T7" fmla="*/ 0 h 10380482"/>
                <a:gd name="T8" fmla="*/ 0 w 938672"/>
                <a:gd name="T9" fmla="*/ 0 h 10380482"/>
                <a:gd name="T10" fmla="*/ 0 w 938672"/>
                <a:gd name="T11" fmla="*/ 0 h 10380482"/>
                <a:gd name="T12" fmla="*/ 0 w 938672"/>
                <a:gd name="T13" fmla="*/ 0 h 10380482"/>
                <a:gd name="T14" fmla="*/ 0 w 938672"/>
                <a:gd name="T15" fmla="*/ 0 h 10380482"/>
                <a:gd name="T16" fmla="*/ 0 w 938672"/>
                <a:gd name="T17" fmla="*/ 0 h 10380482"/>
                <a:gd name="T18" fmla="*/ 0 w 938672"/>
                <a:gd name="T19" fmla="*/ 0 h 10380482"/>
                <a:gd name="T20" fmla="*/ 0 w 938672"/>
                <a:gd name="T21" fmla="*/ 0 h 1038048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38672" h="10380482">
                  <a:moveTo>
                    <a:pt x="209" y="0"/>
                  </a:moveTo>
                  <a:cubicBezTo>
                    <a:pt x="108493" y="144379"/>
                    <a:pt x="216778" y="288758"/>
                    <a:pt x="216778" y="529390"/>
                  </a:cubicBezTo>
                  <a:cubicBezTo>
                    <a:pt x="216778" y="770022"/>
                    <a:pt x="-7812" y="1126959"/>
                    <a:pt x="209" y="1443790"/>
                  </a:cubicBezTo>
                  <a:cubicBezTo>
                    <a:pt x="8230" y="1760621"/>
                    <a:pt x="260894" y="2041358"/>
                    <a:pt x="264904" y="2430379"/>
                  </a:cubicBezTo>
                  <a:cubicBezTo>
                    <a:pt x="268915" y="2819400"/>
                    <a:pt x="-27865" y="3348790"/>
                    <a:pt x="24272" y="3777916"/>
                  </a:cubicBezTo>
                  <a:cubicBezTo>
                    <a:pt x="76409" y="4207042"/>
                    <a:pt x="561683" y="4467727"/>
                    <a:pt x="577725" y="5005137"/>
                  </a:cubicBezTo>
                  <a:cubicBezTo>
                    <a:pt x="593767" y="5542548"/>
                    <a:pt x="116514" y="6509084"/>
                    <a:pt x="120525" y="7002379"/>
                  </a:cubicBezTo>
                  <a:cubicBezTo>
                    <a:pt x="124536" y="7495674"/>
                    <a:pt x="573714" y="7579895"/>
                    <a:pt x="601788" y="7964905"/>
                  </a:cubicBezTo>
                  <a:cubicBezTo>
                    <a:pt x="629862" y="8349915"/>
                    <a:pt x="252872" y="8935453"/>
                    <a:pt x="288967" y="9312442"/>
                  </a:cubicBezTo>
                  <a:cubicBezTo>
                    <a:pt x="325062" y="9689431"/>
                    <a:pt x="710073" y="10050379"/>
                    <a:pt x="818357" y="10226842"/>
                  </a:cubicBezTo>
                  <a:cubicBezTo>
                    <a:pt x="926641" y="10403305"/>
                    <a:pt x="932656" y="10387263"/>
                    <a:pt x="938672" y="10371221"/>
                  </a:cubicBezTo>
                </a:path>
              </a:pathLst>
            </a:custGeom>
            <a:noFill/>
            <a:ln w="9360">
              <a:solidFill>
                <a:srgbClr val="FFCC99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ru-RU">
                <a:solidFill>
                  <a:prstClr val="white"/>
                </a:solidFill>
                <a:latin typeface="Arial" charset="0"/>
                <a:ea typeface="Microsoft YaHei" pitchFamily="34" charset="-122"/>
              </a:endParaRPr>
            </a:p>
          </p:txBody>
        </p:sp>
        <p:sp>
          <p:nvSpPr>
            <p:cNvPr id="18442" name="Freeform 6"/>
            <p:cNvSpPr>
              <a:spLocks noChangeArrowheads="1"/>
            </p:cNvSpPr>
            <p:nvPr/>
          </p:nvSpPr>
          <p:spPr bwMode="auto">
            <a:xfrm>
              <a:off x="180" y="-12"/>
              <a:ext cx="540" cy="7191"/>
            </a:xfrm>
            <a:custGeom>
              <a:avLst/>
              <a:gdLst>
                <a:gd name="T0" fmla="*/ 0 w 938672"/>
                <a:gd name="T1" fmla="*/ 0 h 10380482"/>
                <a:gd name="T2" fmla="*/ 0 w 938672"/>
                <a:gd name="T3" fmla="*/ 0 h 10380482"/>
                <a:gd name="T4" fmla="*/ 0 w 938672"/>
                <a:gd name="T5" fmla="*/ 0 h 10380482"/>
                <a:gd name="T6" fmla="*/ 0 w 938672"/>
                <a:gd name="T7" fmla="*/ 0 h 10380482"/>
                <a:gd name="T8" fmla="*/ 0 w 938672"/>
                <a:gd name="T9" fmla="*/ 0 h 10380482"/>
                <a:gd name="T10" fmla="*/ 0 w 938672"/>
                <a:gd name="T11" fmla="*/ 0 h 10380482"/>
                <a:gd name="T12" fmla="*/ 0 w 938672"/>
                <a:gd name="T13" fmla="*/ 0 h 10380482"/>
                <a:gd name="T14" fmla="*/ 0 w 938672"/>
                <a:gd name="T15" fmla="*/ 0 h 10380482"/>
                <a:gd name="T16" fmla="*/ 0 w 938672"/>
                <a:gd name="T17" fmla="*/ 0 h 10380482"/>
                <a:gd name="T18" fmla="*/ 0 w 938672"/>
                <a:gd name="T19" fmla="*/ 0 h 10380482"/>
                <a:gd name="T20" fmla="*/ 0 w 938672"/>
                <a:gd name="T21" fmla="*/ 0 h 1038048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38672" h="10380482">
                  <a:moveTo>
                    <a:pt x="209" y="0"/>
                  </a:moveTo>
                  <a:cubicBezTo>
                    <a:pt x="108493" y="144379"/>
                    <a:pt x="216778" y="288758"/>
                    <a:pt x="216778" y="529390"/>
                  </a:cubicBezTo>
                  <a:cubicBezTo>
                    <a:pt x="216778" y="770022"/>
                    <a:pt x="-7812" y="1126959"/>
                    <a:pt x="209" y="1443790"/>
                  </a:cubicBezTo>
                  <a:cubicBezTo>
                    <a:pt x="8230" y="1760621"/>
                    <a:pt x="260894" y="2041358"/>
                    <a:pt x="264904" y="2430379"/>
                  </a:cubicBezTo>
                  <a:cubicBezTo>
                    <a:pt x="268915" y="2819400"/>
                    <a:pt x="-27865" y="3348790"/>
                    <a:pt x="24272" y="3777916"/>
                  </a:cubicBezTo>
                  <a:cubicBezTo>
                    <a:pt x="76409" y="4207042"/>
                    <a:pt x="561683" y="4467727"/>
                    <a:pt x="577725" y="5005137"/>
                  </a:cubicBezTo>
                  <a:cubicBezTo>
                    <a:pt x="593767" y="5542548"/>
                    <a:pt x="116514" y="6509084"/>
                    <a:pt x="120525" y="7002379"/>
                  </a:cubicBezTo>
                  <a:cubicBezTo>
                    <a:pt x="124536" y="7495674"/>
                    <a:pt x="573714" y="7579895"/>
                    <a:pt x="601788" y="7964905"/>
                  </a:cubicBezTo>
                  <a:cubicBezTo>
                    <a:pt x="629862" y="8349915"/>
                    <a:pt x="252872" y="8935453"/>
                    <a:pt x="288967" y="9312442"/>
                  </a:cubicBezTo>
                  <a:cubicBezTo>
                    <a:pt x="325062" y="9689431"/>
                    <a:pt x="710073" y="10050379"/>
                    <a:pt x="818357" y="10226842"/>
                  </a:cubicBezTo>
                  <a:cubicBezTo>
                    <a:pt x="926641" y="10403305"/>
                    <a:pt x="932656" y="10387263"/>
                    <a:pt x="938672" y="10371221"/>
                  </a:cubicBezTo>
                </a:path>
              </a:pathLst>
            </a:custGeom>
            <a:noFill/>
            <a:ln w="9360">
              <a:solidFill>
                <a:srgbClr val="FFCC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ru-RU">
                <a:solidFill>
                  <a:prstClr val="white"/>
                </a:solidFill>
                <a:latin typeface="Arial" charset="0"/>
                <a:ea typeface="Microsoft YaHei" pitchFamily="34" charset="-122"/>
              </a:endParaRPr>
            </a:p>
          </p:txBody>
        </p:sp>
        <p:sp>
          <p:nvSpPr>
            <p:cNvPr id="18443" name="Freeform 7"/>
            <p:cNvSpPr>
              <a:spLocks noChangeArrowheads="1"/>
            </p:cNvSpPr>
            <p:nvPr/>
          </p:nvSpPr>
          <p:spPr bwMode="auto">
            <a:xfrm>
              <a:off x="60" y="-12"/>
              <a:ext cx="540" cy="7191"/>
            </a:xfrm>
            <a:custGeom>
              <a:avLst/>
              <a:gdLst>
                <a:gd name="T0" fmla="*/ 0 w 938672"/>
                <a:gd name="T1" fmla="*/ 0 h 10380482"/>
                <a:gd name="T2" fmla="*/ 0 w 938672"/>
                <a:gd name="T3" fmla="*/ 0 h 10380482"/>
                <a:gd name="T4" fmla="*/ 0 w 938672"/>
                <a:gd name="T5" fmla="*/ 0 h 10380482"/>
                <a:gd name="T6" fmla="*/ 0 w 938672"/>
                <a:gd name="T7" fmla="*/ 0 h 10380482"/>
                <a:gd name="T8" fmla="*/ 0 w 938672"/>
                <a:gd name="T9" fmla="*/ 0 h 10380482"/>
                <a:gd name="T10" fmla="*/ 0 w 938672"/>
                <a:gd name="T11" fmla="*/ 0 h 10380482"/>
                <a:gd name="T12" fmla="*/ 0 w 938672"/>
                <a:gd name="T13" fmla="*/ 0 h 10380482"/>
                <a:gd name="T14" fmla="*/ 0 w 938672"/>
                <a:gd name="T15" fmla="*/ 0 h 10380482"/>
                <a:gd name="T16" fmla="*/ 0 w 938672"/>
                <a:gd name="T17" fmla="*/ 0 h 10380482"/>
                <a:gd name="T18" fmla="*/ 0 w 938672"/>
                <a:gd name="T19" fmla="*/ 0 h 10380482"/>
                <a:gd name="T20" fmla="*/ 0 w 938672"/>
                <a:gd name="T21" fmla="*/ 0 h 1038048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38672" h="10380482">
                  <a:moveTo>
                    <a:pt x="209" y="0"/>
                  </a:moveTo>
                  <a:cubicBezTo>
                    <a:pt x="108493" y="144379"/>
                    <a:pt x="216778" y="288758"/>
                    <a:pt x="216778" y="529390"/>
                  </a:cubicBezTo>
                  <a:cubicBezTo>
                    <a:pt x="216778" y="770022"/>
                    <a:pt x="-7812" y="1126959"/>
                    <a:pt x="209" y="1443790"/>
                  </a:cubicBezTo>
                  <a:cubicBezTo>
                    <a:pt x="8230" y="1760621"/>
                    <a:pt x="260894" y="2041358"/>
                    <a:pt x="264904" y="2430379"/>
                  </a:cubicBezTo>
                  <a:cubicBezTo>
                    <a:pt x="268915" y="2819400"/>
                    <a:pt x="-27865" y="3348790"/>
                    <a:pt x="24272" y="3777916"/>
                  </a:cubicBezTo>
                  <a:cubicBezTo>
                    <a:pt x="76409" y="4207042"/>
                    <a:pt x="561683" y="4467727"/>
                    <a:pt x="577725" y="5005137"/>
                  </a:cubicBezTo>
                  <a:cubicBezTo>
                    <a:pt x="593767" y="5542548"/>
                    <a:pt x="116514" y="6509084"/>
                    <a:pt x="120525" y="7002379"/>
                  </a:cubicBezTo>
                  <a:cubicBezTo>
                    <a:pt x="124536" y="7495674"/>
                    <a:pt x="573714" y="7579895"/>
                    <a:pt x="601788" y="7964905"/>
                  </a:cubicBezTo>
                  <a:cubicBezTo>
                    <a:pt x="629862" y="8349915"/>
                    <a:pt x="252872" y="8935453"/>
                    <a:pt x="288967" y="9312442"/>
                  </a:cubicBezTo>
                  <a:cubicBezTo>
                    <a:pt x="325062" y="9689431"/>
                    <a:pt x="710073" y="10050379"/>
                    <a:pt x="818357" y="10226842"/>
                  </a:cubicBezTo>
                  <a:cubicBezTo>
                    <a:pt x="926641" y="10403305"/>
                    <a:pt x="932656" y="10387263"/>
                    <a:pt x="938672" y="10371221"/>
                  </a:cubicBezTo>
                </a:path>
              </a:pathLst>
            </a:custGeom>
            <a:noFill/>
            <a:ln w="9360">
              <a:solidFill>
                <a:srgbClr val="FF99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ru-RU">
                <a:solidFill>
                  <a:prstClr val="white"/>
                </a:solidFill>
                <a:latin typeface="Arial" charset="0"/>
                <a:ea typeface="Microsoft YaHei" pitchFamily="34" charset="-122"/>
              </a:endParaRPr>
            </a:p>
          </p:txBody>
        </p:sp>
      </p:grpSp>
      <p:sp>
        <p:nvSpPr>
          <p:cNvPr id="18435" name="Rectangle 8"/>
          <p:cNvSpPr>
            <a:spLocks noChangeArrowheads="1"/>
          </p:cNvSpPr>
          <p:nvPr/>
        </p:nvSpPr>
        <p:spPr bwMode="auto">
          <a:xfrm>
            <a:off x="885825" y="0"/>
            <a:ext cx="8258175" cy="1341438"/>
          </a:xfrm>
          <a:prstGeom prst="rect">
            <a:avLst/>
          </a:prstGeom>
          <a:solidFill>
            <a:srgbClr val="FF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ru-RU" altLang="ru-RU" sz="3200" dirty="0" smtClean="0">
                <a:solidFill>
                  <a:prstClr val="white"/>
                </a:solidFill>
                <a:latin typeface="Arial" charset="0"/>
                <a:ea typeface="Microsoft YaHei" pitchFamily="34" charset="-122"/>
              </a:rPr>
              <a:t>ресурсная модель С. Б. </a:t>
            </a:r>
            <a:r>
              <a:rPr lang="ru-RU" altLang="ru-RU" sz="3200" dirty="0" err="1" smtClean="0">
                <a:solidFill>
                  <a:prstClr val="white"/>
                </a:solidFill>
                <a:latin typeface="Arial" charset="0"/>
                <a:ea typeface="Microsoft YaHei" pitchFamily="34" charset="-122"/>
              </a:rPr>
              <a:t>Хассан</a:t>
            </a:r>
            <a:r>
              <a:rPr lang="ru-RU" altLang="ru-RU" sz="3200" dirty="0" smtClean="0">
                <a:solidFill>
                  <a:prstClr val="white"/>
                </a:solidFill>
                <a:latin typeface="Arial" charset="0"/>
                <a:ea typeface="Microsoft YaHei" pitchFamily="34" charset="-122"/>
              </a:rPr>
              <a:t>, </a:t>
            </a:r>
          </a:p>
          <a:p>
            <a:pPr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ru-RU" altLang="ru-RU" sz="3200" dirty="0" smtClean="0">
                <a:solidFill>
                  <a:prstClr val="white"/>
                </a:solidFill>
                <a:latin typeface="Arial" charset="0"/>
                <a:ea typeface="Microsoft YaHei" pitchFamily="34" charset="-122"/>
              </a:rPr>
              <a:t>М. С. А. Хамид и Х. Аль </a:t>
            </a:r>
            <a:r>
              <a:rPr lang="ru-RU" altLang="ru-RU" sz="3200" dirty="0" err="1" smtClean="0">
                <a:solidFill>
                  <a:prstClr val="white"/>
                </a:solidFill>
                <a:latin typeface="Arial" charset="0"/>
                <a:ea typeface="Microsoft YaHei" pitchFamily="34" charset="-122"/>
              </a:rPr>
              <a:t>Бохайри</a:t>
            </a:r>
            <a:endParaRPr lang="ru-RU" altLang="ru-RU" sz="3200" dirty="0">
              <a:solidFill>
                <a:prstClr val="white"/>
              </a:solidFill>
              <a:latin typeface="Arial" charset="0"/>
              <a:ea typeface="Microsoft YaHei" pitchFamily="34" charset="-122"/>
            </a:endParaRPr>
          </a:p>
        </p:txBody>
      </p:sp>
      <p:sp>
        <p:nvSpPr>
          <p:cNvPr id="18436" name="Rectangle 9"/>
          <p:cNvSpPr>
            <a:spLocks noChangeArrowheads="1"/>
          </p:cNvSpPr>
          <p:nvPr/>
        </p:nvSpPr>
        <p:spPr bwMode="auto">
          <a:xfrm>
            <a:off x="468313" y="44450"/>
            <a:ext cx="8229600" cy="1252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ctr"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defTabSz="449263" eaLnBrk="1" fontAlgn="base" hangingPunct="1">
              <a:spcBef>
                <a:spcPct val="0"/>
              </a:spcBef>
              <a:spcAft>
                <a:spcPct val="0"/>
              </a:spcAft>
              <a:buSzPct val="100000"/>
            </a:pPr>
            <a:r>
              <a:rPr lang="ru-RU" altLang="ru-RU" sz="4000" b="1">
                <a:solidFill>
                  <a:srgbClr val="000000"/>
                </a:solidFill>
              </a:rPr>
              <a:t>     </a:t>
            </a:r>
          </a:p>
        </p:txBody>
      </p:sp>
      <p:sp>
        <p:nvSpPr>
          <p:cNvPr id="10245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altLang="ru-RU" dirty="0" smtClean="0"/>
              <a:t> </a:t>
            </a:r>
          </a:p>
        </p:txBody>
      </p:sp>
      <p:sp>
        <p:nvSpPr>
          <p:cNvPr id="18438" name="Объект 2"/>
          <p:cNvSpPr>
            <a:spLocks noGrp="1"/>
          </p:cNvSpPr>
          <p:nvPr>
            <p:ph idx="1"/>
          </p:nvPr>
        </p:nvSpPr>
        <p:spPr>
          <a:xfrm>
            <a:off x="285750" y="1556793"/>
            <a:ext cx="8750746" cy="4566196"/>
          </a:xfrm>
        </p:spPr>
        <p:txBody>
          <a:bodyPr/>
          <a:lstStyle/>
          <a:p>
            <a:pPr eaLnBrk="1" hangingPunct="1"/>
            <a:r>
              <a:rPr lang="ru-RU" altLang="ru-RU" sz="2800" dirty="0" smtClean="0"/>
              <a:t>включает три группы ресурсов: культурные, исторические и природные. 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2564904"/>
            <a:ext cx="7272808" cy="42330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75581321"/>
      </p:ext>
    </p:extLst>
  </p:cSld>
  <p:clrMapOvr>
    <a:masterClrMapping/>
  </p:clrMapOvr>
  <p:transition spd="slow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ChangeArrowheads="1"/>
          </p:cNvSpPr>
          <p:nvPr/>
        </p:nvSpPr>
        <p:spPr bwMode="auto">
          <a:xfrm>
            <a:off x="827088" y="3357563"/>
            <a:ext cx="3708400" cy="10556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 altLang="ru-RU">
              <a:solidFill>
                <a:prstClr val="white"/>
              </a:solidFill>
              <a:latin typeface="Arial" charset="0"/>
              <a:ea typeface="Microsoft YaHei" pitchFamily="34" charset="-122"/>
            </a:endParaRPr>
          </a:p>
        </p:txBody>
      </p:sp>
      <p:grpSp>
        <p:nvGrpSpPr>
          <p:cNvPr id="11267" name="Group 3"/>
          <p:cNvGrpSpPr>
            <a:grpSpLocks/>
          </p:cNvGrpSpPr>
          <p:nvPr/>
        </p:nvGrpSpPr>
        <p:grpSpPr bwMode="auto">
          <a:xfrm>
            <a:off x="28575" y="-19050"/>
            <a:ext cx="1228725" cy="11415713"/>
            <a:chOff x="18" y="-12"/>
            <a:chExt cx="774" cy="7191"/>
          </a:xfrm>
        </p:grpSpPr>
        <p:sp>
          <p:nvSpPr>
            <p:cNvPr id="11272" name="Freeform 4"/>
            <p:cNvSpPr>
              <a:spLocks noChangeArrowheads="1"/>
            </p:cNvSpPr>
            <p:nvPr/>
          </p:nvSpPr>
          <p:spPr bwMode="auto">
            <a:xfrm>
              <a:off x="102" y="-12"/>
              <a:ext cx="540" cy="7191"/>
            </a:xfrm>
            <a:custGeom>
              <a:avLst/>
              <a:gdLst>
                <a:gd name="T0" fmla="*/ 0 w 938672"/>
                <a:gd name="T1" fmla="*/ 0 h 10380482"/>
                <a:gd name="T2" fmla="*/ 0 w 938672"/>
                <a:gd name="T3" fmla="*/ 0 h 10380482"/>
                <a:gd name="T4" fmla="*/ 0 w 938672"/>
                <a:gd name="T5" fmla="*/ 0 h 10380482"/>
                <a:gd name="T6" fmla="*/ 0 w 938672"/>
                <a:gd name="T7" fmla="*/ 0 h 10380482"/>
                <a:gd name="T8" fmla="*/ 0 w 938672"/>
                <a:gd name="T9" fmla="*/ 0 h 10380482"/>
                <a:gd name="T10" fmla="*/ 0 w 938672"/>
                <a:gd name="T11" fmla="*/ 0 h 10380482"/>
                <a:gd name="T12" fmla="*/ 0 w 938672"/>
                <a:gd name="T13" fmla="*/ 0 h 10380482"/>
                <a:gd name="T14" fmla="*/ 0 w 938672"/>
                <a:gd name="T15" fmla="*/ 0 h 10380482"/>
                <a:gd name="T16" fmla="*/ 0 w 938672"/>
                <a:gd name="T17" fmla="*/ 0 h 10380482"/>
                <a:gd name="T18" fmla="*/ 0 w 938672"/>
                <a:gd name="T19" fmla="*/ 0 h 10380482"/>
                <a:gd name="T20" fmla="*/ 0 w 938672"/>
                <a:gd name="T21" fmla="*/ 0 h 1038048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38672" h="10380482">
                  <a:moveTo>
                    <a:pt x="209" y="0"/>
                  </a:moveTo>
                  <a:cubicBezTo>
                    <a:pt x="108493" y="144379"/>
                    <a:pt x="216778" y="288758"/>
                    <a:pt x="216778" y="529390"/>
                  </a:cubicBezTo>
                  <a:cubicBezTo>
                    <a:pt x="216778" y="770022"/>
                    <a:pt x="-7812" y="1126959"/>
                    <a:pt x="209" y="1443790"/>
                  </a:cubicBezTo>
                  <a:cubicBezTo>
                    <a:pt x="8230" y="1760621"/>
                    <a:pt x="260894" y="2041358"/>
                    <a:pt x="264904" y="2430379"/>
                  </a:cubicBezTo>
                  <a:cubicBezTo>
                    <a:pt x="268915" y="2819400"/>
                    <a:pt x="-27865" y="3348790"/>
                    <a:pt x="24272" y="3777916"/>
                  </a:cubicBezTo>
                  <a:cubicBezTo>
                    <a:pt x="76409" y="4207042"/>
                    <a:pt x="561683" y="4467727"/>
                    <a:pt x="577725" y="5005137"/>
                  </a:cubicBezTo>
                  <a:cubicBezTo>
                    <a:pt x="593767" y="5542548"/>
                    <a:pt x="116514" y="6509084"/>
                    <a:pt x="120525" y="7002379"/>
                  </a:cubicBezTo>
                  <a:cubicBezTo>
                    <a:pt x="124536" y="7495674"/>
                    <a:pt x="573714" y="7579895"/>
                    <a:pt x="601788" y="7964905"/>
                  </a:cubicBezTo>
                  <a:cubicBezTo>
                    <a:pt x="629862" y="8349915"/>
                    <a:pt x="252872" y="8935453"/>
                    <a:pt x="288967" y="9312442"/>
                  </a:cubicBezTo>
                  <a:cubicBezTo>
                    <a:pt x="325062" y="9689431"/>
                    <a:pt x="710073" y="10050379"/>
                    <a:pt x="818357" y="10226842"/>
                  </a:cubicBezTo>
                  <a:cubicBezTo>
                    <a:pt x="926641" y="10403305"/>
                    <a:pt x="932656" y="10387263"/>
                    <a:pt x="938672" y="10371221"/>
                  </a:cubicBezTo>
                </a:path>
              </a:pathLst>
            </a:custGeom>
            <a:noFill/>
            <a:ln w="9360">
              <a:solidFill>
                <a:srgbClr val="FF66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ru-RU">
                <a:solidFill>
                  <a:prstClr val="white"/>
                </a:solidFill>
                <a:latin typeface="Arial" charset="0"/>
                <a:ea typeface="Microsoft YaHei" pitchFamily="34" charset="-122"/>
              </a:endParaRPr>
            </a:p>
          </p:txBody>
        </p:sp>
        <p:sp>
          <p:nvSpPr>
            <p:cNvPr id="11273" name="Freeform 5"/>
            <p:cNvSpPr>
              <a:spLocks noChangeArrowheads="1"/>
            </p:cNvSpPr>
            <p:nvPr/>
          </p:nvSpPr>
          <p:spPr bwMode="auto">
            <a:xfrm>
              <a:off x="18" y="-12"/>
              <a:ext cx="540" cy="7191"/>
            </a:xfrm>
            <a:custGeom>
              <a:avLst/>
              <a:gdLst>
                <a:gd name="T0" fmla="*/ 0 w 938672"/>
                <a:gd name="T1" fmla="*/ 0 h 10380482"/>
                <a:gd name="T2" fmla="*/ 0 w 938672"/>
                <a:gd name="T3" fmla="*/ 0 h 10380482"/>
                <a:gd name="T4" fmla="*/ 0 w 938672"/>
                <a:gd name="T5" fmla="*/ 0 h 10380482"/>
                <a:gd name="T6" fmla="*/ 0 w 938672"/>
                <a:gd name="T7" fmla="*/ 0 h 10380482"/>
                <a:gd name="T8" fmla="*/ 0 w 938672"/>
                <a:gd name="T9" fmla="*/ 0 h 10380482"/>
                <a:gd name="T10" fmla="*/ 0 w 938672"/>
                <a:gd name="T11" fmla="*/ 0 h 10380482"/>
                <a:gd name="T12" fmla="*/ 0 w 938672"/>
                <a:gd name="T13" fmla="*/ 0 h 10380482"/>
                <a:gd name="T14" fmla="*/ 0 w 938672"/>
                <a:gd name="T15" fmla="*/ 0 h 10380482"/>
                <a:gd name="T16" fmla="*/ 0 w 938672"/>
                <a:gd name="T17" fmla="*/ 0 h 10380482"/>
                <a:gd name="T18" fmla="*/ 0 w 938672"/>
                <a:gd name="T19" fmla="*/ 0 h 10380482"/>
                <a:gd name="T20" fmla="*/ 0 w 938672"/>
                <a:gd name="T21" fmla="*/ 0 h 1038048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38672" h="10380482">
                  <a:moveTo>
                    <a:pt x="209" y="0"/>
                  </a:moveTo>
                  <a:cubicBezTo>
                    <a:pt x="108493" y="144379"/>
                    <a:pt x="216778" y="288758"/>
                    <a:pt x="216778" y="529390"/>
                  </a:cubicBezTo>
                  <a:cubicBezTo>
                    <a:pt x="216778" y="770022"/>
                    <a:pt x="-7812" y="1126959"/>
                    <a:pt x="209" y="1443790"/>
                  </a:cubicBezTo>
                  <a:cubicBezTo>
                    <a:pt x="8230" y="1760621"/>
                    <a:pt x="260894" y="2041358"/>
                    <a:pt x="264904" y="2430379"/>
                  </a:cubicBezTo>
                  <a:cubicBezTo>
                    <a:pt x="268915" y="2819400"/>
                    <a:pt x="-27865" y="3348790"/>
                    <a:pt x="24272" y="3777916"/>
                  </a:cubicBezTo>
                  <a:cubicBezTo>
                    <a:pt x="76409" y="4207042"/>
                    <a:pt x="561683" y="4467727"/>
                    <a:pt x="577725" y="5005137"/>
                  </a:cubicBezTo>
                  <a:cubicBezTo>
                    <a:pt x="593767" y="5542548"/>
                    <a:pt x="116514" y="6509084"/>
                    <a:pt x="120525" y="7002379"/>
                  </a:cubicBezTo>
                  <a:cubicBezTo>
                    <a:pt x="124536" y="7495674"/>
                    <a:pt x="573714" y="7579895"/>
                    <a:pt x="601788" y="7964905"/>
                  </a:cubicBezTo>
                  <a:cubicBezTo>
                    <a:pt x="629862" y="8349915"/>
                    <a:pt x="252872" y="8935453"/>
                    <a:pt x="288967" y="9312442"/>
                  </a:cubicBezTo>
                  <a:cubicBezTo>
                    <a:pt x="325062" y="9689431"/>
                    <a:pt x="710073" y="10050379"/>
                    <a:pt x="818357" y="10226842"/>
                  </a:cubicBezTo>
                  <a:cubicBezTo>
                    <a:pt x="926641" y="10403305"/>
                    <a:pt x="932656" y="10387263"/>
                    <a:pt x="938672" y="10371221"/>
                  </a:cubicBezTo>
                </a:path>
              </a:pathLst>
            </a:custGeom>
            <a:noFill/>
            <a:ln w="9360">
              <a:solidFill>
                <a:srgbClr val="99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ru-RU">
                <a:solidFill>
                  <a:prstClr val="white"/>
                </a:solidFill>
                <a:latin typeface="Arial" charset="0"/>
                <a:ea typeface="Microsoft YaHei" pitchFamily="34" charset="-122"/>
              </a:endParaRPr>
            </a:p>
          </p:txBody>
        </p:sp>
        <p:sp>
          <p:nvSpPr>
            <p:cNvPr id="11274" name="Freeform 6"/>
            <p:cNvSpPr>
              <a:spLocks noChangeArrowheads="1"/>
            </p:cNvSpPr>
            <p:nvPr/>
          </p:nvSpPr>
          <p:spPr bwMode="auto">
            <a:xfrm>
              <a:off x="252" y="-12"/>
              <a:ext cx="540" cy="7191"/>
            </a:xfrm>
            <a:custGeom>
              <a:avLst/>
              <a:gdLst>
                <a:gd name="T0" fmla="*/ 0 w 938672"/>
                <a:gd name="T1" fmla="*/ 0 h 10380482"/>
                <a:gd name="T2" fmla="*/ 0 w 938672"/>
                <a:gd name="T3" fmla="*/ 0 h 10380482"/>
                <a:gd name="T4" fmla="*/ 0 w 938672"/>
                <a:gd name="T5" fmla="*/ 0 h 10380482"/>
                <a:gd name="T6" fmla="*/ 0 w 938672"/>
                <a:gd name="T7" fmla="*/ 0 h 10380482"/>
                <a:gd name="T8" fmla="*/ 0 w 938672"/>
                <a:gd name="T9" fmla="*/ 0 h 10380482"/>
                <a:gd name="T10" fmla="*/ 0 w 938672"/>
                <a:gd name="T11" fmla="*/ 0 h 10380482"/>
                <a:gd name="T12" fmla="*/ 0 w 938672"/>
                <a:gd name="T13" fmla="*/ 0 h 10380482"/>
                <a:gd name="T14" fmla="*/ 0 w 938672"/>
                <a:gd name="T15" fmla="*/ 0 h 10380482"/>
                <a:gd name="T16" fmla="*/ 0 w 938672"/>
                <a:gd name="T17" fmla="*/ 0 h 10380482"/>
                <a:gd name="T18" fmla="*/ 0 w 938672"/>
                <a:gd name="T19" fmla="*/ 0 h 10380482"/>
                <a:gd name="T20" fmla="*/ 0 w 938672"/>
                <a:gd name="T21" fmla="*/ 0 h 1038048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38672" h="10380482">
                  <a:moveTo>
                    <a:pt x="209" y="0"/>
                  </a:moveTo>
                  <a:cubicBezTo>
                    <a:pt x="108493" y="144379"/>
                    <a:pt x="216778" y="288758"/>
                    <a:pt x="216778" y="529390"/>
                  </a:cubicBezTo>
                  <a:cubicBezTo>
                    <a:pt x="216778" y="770022"/>
                    <a:pt x="-7812" y="1126959"/>
                    <a:pt x="209" y="1443790"/>
                  </a:cubicBezTo>
                  <a:cubicBezTo>
                    <a:pt x="8230" y="1760621"/>
                    <a:pt x="260894" y="2041358"/>
                    <a:pt x="264904" y="2430379"/>
                  </a:cubicBezTo>
                  <a:cubicBezTo>
                    <a:pt x="268915" y="2819400"/>
                    <a:pt x="-27865" y="3348790"/>
                    <a:pt x="24272" y="3777916"/>
                  </a:cubicBezTo>
                  <a:cubicBezTo>
                    <a:pt x="76409" y="4207042"/>
                    <a:pt x="561683" y="4467727"/>
                    <a:pt x="577725" y="5005137"/>
                  </a:cubicBezTo>
                  <a:cubicBezTo>
                    <a:pt x="593767" y="5542548"/>
                    <a:pt x="116514" y="6509084"/>
                    <a:pt x="120525" y="7002379"/>
                  </a:cubicBezTo>
                  <a:cubicBezTo>
                    <a:pt x="124536" y="7495674"/>
                    <a:pt x="573714" y="7579895"/>
                    <a:pt x="601788" y="7964905"/>
                  </a:cubicBezTo>
                  <a:cubicBezTo>
                    <a:pt x="629862" y="8349915"/>
                    <a:pt x="252872" y="8935453"/>
                    <a:pt x="288967" y="9312442"/>
                  </a:cubicBezTo>
                  <a:cubicBezTo>
                    <a:pt x="325062" y="9689431"/>
                    <a:pt x="710073" y="10050379"/>
                    <a:pt x="818357" y="10226842"/>
                  </a:cubicBezTo>
                  <a:cubicBezTo>
                    <a:pt x="926641" y="10403305"/>
                    <a:pt x="932656" y="10387263"/>
                    <a:pt x="938672" y="10371221"/>
                  </a:cubicBezTo>
                </a:path>
              </a:pathLst>
            </a:custGeom>
            <a:noFill/>
            <a:ln w="9360">
              <a:solidFill>
                <a:srgbClr val="FFCC99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ru-RU">
                <a:solidFill>
                  <a:prstClr val="white"/>
                </a:solidFill>
                <a:latin typeface="Arial" charset="0"/>
                <a:ea typeface="Microsoft YaHei" pitchFamily="34" charset="-122"/>
              </a:endParaRPr>
            </a:p>
          </p:txBody>
        </p:sp>
        <p:sp>
          <p:nvSpPr>
            <p:cNvPr id="11275" name="Freeform 7"/>
            <p:cNvSpPr>
              <a:spLocks noChangeArrowheads="1"/>
            </p:cNvSpPr>
            <p:nvPr/>
          </p:nvSpPr>
          <p:spPr bwMode="auto">
            <a:xfrm>
              <a:off x="180" y="-12"/>
              <a:ext cx="540" cy="7191"/>
            </a:xfrm>
            <a:custGeom>
              <a:avLst/>
              <a:gdLst>
                <a:gd name="T0" fmla="*/ 0 w 938672"/>
                <a:gd name="T1" fmla="*/ 0 h 10380482"/>
                <a:gd name="T2" fmla="*/ 0 w 938672"/>
                <a:gd name="T3" fmla="*/ 0 h 10380482"/>
                <a:gd name="T4" fmla="*/ 0 w 938672"/>
                <a:gd name="T5" fmla="*/ 0 h 10380482"/>
                <a:gd name="T6" fmla="*/ 0 w 938672"/>
                <a:gd name="T7" fmla="*/ 0 h 10380482"/>
                <a:gd name="T8" fmla="*/ 0 w 938672"/>
                <a:gd name="T9" fmla="*/ 0 h 10380482"/>
                <a:gd name="T10" fmla="*/ 0 w 938672"/>
                <a:gd name="T11" fmla="*/ 0 h 10380482"/>
                <a:gd name="T12" fmla="*/ 0 w 938672"/>
                <a:gd name="T13" fmla="*/ 0 h 10380482"/>
                <a:gd name="T14" fmla="*/ 0 w 938672"/>
                <a:gd name="T15" fmla="*/ 0 h 10380482"/>
                <a:gd name="T16" fmla="*/ 0 w 938672"/>
                <a:gd name="T17" fmla="*/ 0 h 10380482"/>
                <a:gd name="T18" fmla="*/ 0 w 938672"/>
                <a:gd name="T19" fmla="*/ 0 h 10380482"/>
                <a:gd name="T20" fmla="*/ 0 w 938672"/>
                <a:gd name="T21" fmla="*/ 0 h 1038048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38672" h="10380482">
                  <a:moveTo>
                    <a:pt x="209" y="0"/>
                  </a:moveTo>
                  <a:cubicBezTo>
                    <a:pt x="108493" y="144379"/>
                    <a:pt x="216778" y="288758"/>
                    <a:pt x="216778" y="529390"/>
                  </a:cubicBezTo>
                  <a:cubicBezTo>
                    <a:pt x="216778" y="770022"/>
                    <a:pt x="-7812" y="1126959"/>
                    <a:pt x="209" y="1443790"/>
                  </a:cubicBezTo>
                  <a:cubicBezTo>
                    <a:pt x="8230" y="1760621"/>
                    <a:pt x="260894" y="2041358"/>
                    <a:pt x="264904" y="2430379"/>
                  </a:cubicBezTo>
                  <a:cubicBezTo>
                    <a:pt x="268915" y="2819400"/>
                    <a:pt x="-27865" y="3348790"/>
                    <a:pt x="24272" y="3777916"/>
                  </a:cubicBezTo>
                  <a:cubicBezTo>
                    <a:pt x="76409" y="4207042"/>
                    <a:pt x="561683" y="4467727"/>
                    <a:pt x="577725" y="5005137"/>
                  </a:cubicBezTo>
                  <a:cubicBezTo>
                    <a:pt x="593767" y="5542548"/>
                    <a:pt x="116514" y="6509084"/>
                    <a:pt x="120525" y="7002379"/>
                  </a:cubicBezTo>
                  <a:cubicBezTo>
                    <a:pt x="124536" y="7495674"/>
                    <a:pt x="573714" y="7579895"/>
                    <a:pt x="601788" y="7964905"/>
                  </a:cubicBezTo>
                  <a:cubicBezTo>
                    <a:pt x="629862" y="8349915"/>
                    <a:pt x="252872" y="8935453"/>
                    <a:pt x="288967" y="9312442"/>
                  </a:cubicBezTo>
                  <a:cubicBezTo>
                    <a:pt x="325062" y="9689431"/>
                    <a:pt x="710073" y="10050379"/>
                    <a:pt x="818357" y="10226842"/>
                  </a:cubicBezTo>
                  <a:cubicBezTo>
                    <a:pt x="926641" y="10403305"/>
                    <a:pt x="932656" y="10387263"/>
                    <a:pt x="938672" y="10371221"/>
                  </a:cubicBezTo>
                </a:path>
              </a:pathLst>
            </a:custGeom>
            <a:noFill/>
            <a:ln w="9360">
              <a:solidFill>
                <a:srgbClr val="FFCC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ru-RU">
                <a:solidFill>
                  <a:prstClr val="white"/>
                </a:solidFill>
                <a:latin typeface="Arial" charset="0"/>
                <a:ea typeface="Microsoft YaHei" pitchFamily="34" charset="-122"/>
              </a:endParaRPr>
            </a:p>
          </p:txBody>
        </p:sp>
        <p:sp>
          <p:nvSpPr>
            <p:cNvPr id="11276" name="Freeform 8"/>
            <p:cNvSpPr>
              <a:spLocks noChangeArrowheads="1"/>
            </p:cNvSpPr>
            <p:nvPr/>
          </p:nvSpPr>
          <p:spPr bwMode="auto">
            <a:xfrm>
              <a:off x="60" y="-12"/>
              <a:ext cx="540" cy="7191"/>
            </a:xfrm>
            <a:custGeom>
              <a:avLst/>
              <a:gdLst>
                <a:gd name="T0" fmla="*/ 0 w 938672"/>
                <a:gd name="T1" fmla="*/ 0 h 10380482"/>
                <a:gd name="T2" fmla="*/ 0 w 938672"/>
                <a:gd name="T3" fmla="*/ 0 h 10380482"/>
                <a:gd name="T4" fmla="*/ 0 w 938672"/>
                <a:gd name="T5" fmla="*/ 0 h 10380482"/>
                <a:gd name="T6" fmla="*/ 0 w 938672"/>
                <a:gd name="T7" fmla="*/ 0 h 10380482"/>
                <a:gd name="T8" fmla="*/ 0 w 938672"/>
                <a:gd name="T9" fmla="*/ 0 h 10380482"/>
                <a:gd name="T10" fmla="*/ 0 w 938672"/>
                <a:gd name="T11" fmla="*/ 0 h 10380482"/>
                <a:gd name="T12" fmla="*/ 0 w 938672"/>
                <a:gd name="T13" fmla="*/ 0 h 10380482"/>
                <a:gd name="T14" fmla="*/ 0 w 938672"/>
                <a:gd name="T15" fmla="*/ 0 h 10380482"/>
                <a:gd name="T16" fmla="*/ 0 w 938672"/>
                <a:gd name="T17" fmla="*/ 0 h 10380482"/>
                <a:gd name="T18" fmla="*/ 0 w 938672"/>
                <a:gd name="T19" fmla="*/ 0 h 10380482"/>
                <a:gd name="T20" fmla="*/ 0 w 938672"/>
                <a:gd name="T21" fmla="*/ 0 h 1038048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38672" h="10380482">
                  <a:moveTo>
                    <a:pt x="209" y="0"/>
                  </a:moveTo>
                  <a:cubicBezTo>
                    <a:pt x="108493" y="144379"/>
                    <a:pt x="216778" y="288758"/>
                    <a:pt x="216778" y="529390"/>
                  </a:cubicBezTo>
                  <a:cubicBezTo>
                    <a:pt x="216778" y="770022"/>
                    <a:pt x="-7812" y="1126959"/>
                    <a:pt x="209" y="1443790"/>
                  </a:cubicBezTo>
                  <a:cubicBezTo>
                    <a:pt x="8230" y="1760621"/>
                    <a:pt x="260894" y="2041358"/>
                    <a:pt x="264904" y="2430379"/>
                  </a:cubicBezTo>
                  <a:cubicBezTo>
                    <a:pt x="268915" y="2819400"/>
                    <a:pt x="-27865" y="3348790"/>
                    <a:pt x="24272" y="3777916"/>
                  </a:cubicBezTo>
                  <a:cubicBezTo>
                    <a:pt x="76409" y="4207042"/>
                    <a:pt x="561683" y="4467727"/>
                    <a:pt x="577725" y="5005137"/>
                  </a:cubicBezTo>
                  <a:cubicBezTo>
                    <a:pt x="593767" y="5542548"/>
                    <a:pt x="116514" y="6509084"/>
                    <a:pt x="120525" y="7002379"/>
                  </a:cubicBezTo>
                  <a:cubicBezTo>
                    <a:pt x="124536" y="7495674"/>
                    <a:pt x="573714" y="7579895"/>
                    <a:pt x="601788" y="7964905"/>
                  </a:cubicBezTo>
                  <a:cubicBezTo>
                    <a:pt x="629862" y="8349915"/>
                    <a:pt x="252872" y="8935453"/>
                    <a:pt x="288967" y="9312442"/>
                  </a:cubicBezTo>
                  <a:cubicBezTo>
                    <a:pt x="325062" y="9689431"/>
                    <a:pt x="710073" y="10050379"/>
                    <a:pt x="818357" y="10226842"/>
                  </a:cubicBezTo>
                  <a:cubicBezTo>
                    <a:pt x="926641" y="10403305"/>
                    <a:pt x="932656" y="10387263"/>
                    <a:pt x="938672" y="10371221"/>
                  </a:cubicBezTo>
                </a:path>
              </a:pathLst>
            </a:custGeom>
            <a:noFill/>
            <a:ln w="9360">
              <a:solidFill>
                <a:srgbClr val="FF99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ru-RU">
                <a:solidFill>
                  <a:prstClr val="white"/>
                </a:solidFill>
                <a:latin typeface="Arial" charset="0"/>
                <a:ea typeface="Microsoft YaHei" pitchFamily="34" charset="-122"/>
              </a:endParaRPr>
            </a:p>
          </p:txBody>
        </p:sp>
      </p:grpSp>
      <p:sp>
        <p:nvSpPr>
          <p:cNvPr id="11268" name="Rectangle 9"/>
          <p:cNvSpPr>
            <a:spLocks noChangeArrowheads="1"/>
          </p:cNvSpPr>
          <p:nvPr/>
        </p:nvSpPr>
        <p:spPr bwMode="auto">
          <a:xfrm>
            <a:off x="827088" y="333375"/>
            <a:ext cx="8316912" cy="1223963"/>
          </a:xfrm>
          <a:prstGeom prst="rect">
            <a:avLst/>
          </a:prstGeom>
          <a:solidFill>
            <a:srgbClr val="FF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 altLang="ru-RU">
              <a:solidFill>
                <a:prstClr val="white"/>
              </a:solidFill>
              <a:latin typeface="Arial" charset="0"/>
              <a:ea typeface="Microsoft YaHei" pitchFamily="34" charset="-122"/>
            </a:endParaRPr>
          </a:p>
        </p:txBody>
      </p:sp>
      <p:sp>
        <p:nvSpPr>
          <p:cNvPr id="11269" name="Rectangle 10"/>
          <p:cNvSpPr>
            <a:spLocks noChangeArrowheads="1"/>
          </p:cNvSpPr>
          <p:nvPr/>
        </p:nvSpPr>
        <p:spPr bwMode="auto">
          <a:xfrm>
            <a:off x="468313" y="188913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ctr"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defTabSz="449263" eaLnBrk="1" fontAlgn="base" hangingPunct="1">
              <a:spcBef>
                <a:spcPct val="0"/>
              </a:spcBef>
              <a:spcAft>
                <a:spcPct val="0"/>
              </a:spcAft>
              <a:buSzPct val="100000"/>
            </a:pPr>
            <a:endParaRPr lang="ru-RU" altLang="ru-RU" sz="4400" b="1">
              <a:solidFill>
                <a:srgbClr val="FFFFFF"/>
              </a:solidFill>
            </a:endParaRPr>
          </a:p>
        </p:txBody>
      </p:sp>
      <p:sp>
        <p:nvSpPr>
          <p:cNvPr id="3078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altLang="ru-RU" dirty="0"/>
              <a:t>Модель капитала бренда государства К. </a:t>
            </a:r>
            <a:r>
              <a:rPr lang="ru-RU" altLang="ru-RU" dirty="0" err="1" smtClean="0"/>
              <a:t>Динни</a:t>
            </a:r>
            <a:r>
              <a:rPr lang="ru-RU" altLang="ru-RU" dirty="0" smtClean="0"/>
              <a:t>:</a:t>
            </a:r>
          </a:p>
        </p:txBody>
      </p:sp>
      <p:sp>
        <p:nvSpPr>
          <p:cNvPr id="11271" name="Объект 2"/>
          <p:cNvSpPr>
            <a:spLocks noGrp="1"/>
          </p:cNvSpPr>
          <p:nvPr>
            <p:ph idx="1"/>
          </p:nvPr>
        </p:nvSpPr>
        <p:spPr>
          <a:xfrm>
            <a:off x="457200" y="1916113"/>
            <a:ext cx="8578850" cy="4206875"/>
          </a:xfrm>
        </p:spPr>
        <p:txBody>
          <a:bodyPr/>
          <a:lstStyle/>
          <a:p>
            <a:pPr algn="just" eaLnBrk="1" hangingPunct="1"/>
            <a:r>
              <a:rPr lang="ru-RU" altLang="ru-RU" sz="2400" dirty="0" smtClean="0"/>
              <a:t>   Капитал бренда государства складывается из внутренних и внешних активов. </a:t>
            </a:r>
          </a:p>
          <a:p>
            <a:pPr algn="just" eaLnBrk="1" hangingPunct="1"/>
            <a:r>
              <a:rPr lang="ru-RU" altLang="ru-RU" sz="2400" b="1" dirty="0" smtClean="0"/>
              <a:t>Внутренние активы</a:t>
            </a:r>
            <a:r>
              <a:rPr lang="ru-RU" altLang="ru-RU" sz="2400" dirty="0" smtClean="0"/>
              <a:t>, в свою очередь, делятся на «врождённые» (иконография, ландшафт, культура) и «приобретённые» (внутренние встречные закупки, поддержка искусства, уровень лояльности). </a:t>
            </a:r>
          </a:p>
          <a:p>
            <a:pPr algn="just" eaLnBrk="1" hangingPunct="1"/>
            <a:r>
              <a:rPr lang="ru-RU" altLang="ru-RU" sz="2400" dirty="0" smtClean="0"/>
              <a:t>Во </a:t>
            </a:r>
            <a:r>
              <a:rPr lang="ru-RU" altLang="ru-RU" sz="2400" b="1" dirty="0" smtClean="0"/>
              <a:t>внешних активах </a:t>
            </a:r>
            <a:r>
              <a:rPr lang="ru-RU" altLang="ru-RU" sz="2400" dirty="0" smtClean="0"/>
              <a:t>К. </a:t>
            </a:r>
            <a:r>
              <a:rPr lang="ru-RU" altLang="ru-RU" sz="2400" dirty="0" err="1" smtClean="0"/>
              <a:t>Динни</a:t>
            </a:r>
            <a:r>
              <a:rPr lang="ru-RU" altLang="ru-RU" sz="2400" dirty="0" smtClean="0"/>
              <a:t> выделяет «активы, оцениваемые через опыт других людей» (восприятие имиджа страны, изображение страны в иностранной поп-культуре), и «рассредоточенные активы» (послы национального бренда, диаспора, экспорт). </a:t>
            </a:r>
          </a:p>
          <a:p>
            <a:pPr algn="just" eaLnBrk="1" hangingPunct="1"/>
            <a:endParaRPr lang="ru-RU" altLang="ru-RU" sz="2400" dirty="0" smtClean="0"/>
          </a:p>
        </p:txBody>
      </p:sp>
    </p:spTree>
    <p:extLst>
      <p:ext uri="{BB962C8B-B14F-4D97-AF65-F5344CB8AC3E}">
        <p14:creationId xmlns:p14="http://schemas.microsoft.com/office/powerpoint/2010/main" val="453814131"/>
      </p:ext>
    </p:extLst>
  </p:cSld>
  <p:clrMapOvr>
    <a:masterClrMapping/>
  </p:clrMapOvr>
  <p:transition spd="slow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290" name="Group 2"/>
          <p:cNvGrpSpPr>
            <a:grpSpLocks/>
          </p:cNvGrpSpPr>
          <p:nvPr/>
        </p:nvGrpSpPr>
        <p:grpSpPr bwMode="auto">
          <a:xfrm>
            <a:off x="28575" y="-19050"/>
            <a:ext cx="1228725" cy="11415713"/>
            <a:chOff x="18" y="-12"/>
            <a:chExt cx="774" cy="7191"/>
          </a:xfrm>
        </p:grpSpPr>
        <p:sp>
          <p:nvSpPr>
            <p:cNvPr id="12294" name="Freeform 3"/>
            <p:cNvSpPr>
              <a:spLocks noChangeArrowheads="1"/>
            </p:cNvSpPr>
            <p:nvPr/>
          </p:nvSpPr>
          <p:spPr bwMode="auto">
            <a:xfrm>
              <a:off x="102" y="-12"/>
              <a:ext cx="540" cy="7191"/>
            </a:xfrm>
            <a:custGeom>
              <a:avLst/>
              <a:gdLst>
                <a:gd name="T0" fmla="*/ 0 w 938672"/>
                <a:gd name="T1" fmla="*/ 0 h 10380482"/>
                <a:gd name="T2" fmla="*/ 0 w 938672"/>
                <a:gd name="T3" fmla="*/ 0 h 10380482"/>
                <a:gd name="T4" fmla="*/ 0 w 938672"/>
                <a:gd name="T5" fmla="*/ 0 h 10380482"/>
                <a:gd name="T6" fmla="*/ 0 w 938672"/>
                <a:gd name="T7" fmla="*/ 0 h 10380482"/>
                <a:gd name="T8" fmla="*/ 0 w 938672"/>
                <a:gd name="T9" fmla="*/ 0 h 10380482"/>
                <a:gd name="T10" fmla="*/ 0 w 938672"/>
                <a:gd name="T11" fmla="*/ 0 h 10380482"/>
                <a:gd name="T12" fmla="*/ 0 w 938672"/>
                <a:gd name="T13" fmla="*/ 0 h 10380482"/>
                <a:gd name="T14" fmla="*/ 0 w 938672"/>
                <a:gd name="T15" fmla="*/ 0 h 10380482"/>
                <a:gd name="T16" fmla="*/ 0 w 938672"/>
                <a:gd name="T17" fmla="*/ 0 h 10380482"/>
                <a:gd name="T18" fmla="*/ 0 w 938672"/>
                <a:gd name="T19" fmla="*/ 0 h 10380482"/>
                <a:gd name="T20" fmla="*/ 0 w 938672"/>
                <a:gd name="T21" fmla="*/ 0 h 1038048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38672" h="10380482">
                  <a:moveTo>
                    <a:pt x="209" y="0"/>
                  </a:moveTo>
                  <a:cubicBezTo>
                    <a:pt x="108493" y="144379"/>
                    <a:pt x="216778" y="288758"/>
                    <a:pt x="216778" y="529390"/>
                  </a:cubicBezTo>
                  <a:cubicBezTo>
                    <a:pt x="216778" y="770022"/>
                    <a:pt x="-7812" y="1126959"/>
                    <a:pt x="209" y="1443790"/>
                  </a:cubicBezTo>
                  <a:cubicBezTo>
                    <a:pt x="8230" y="1760621"/>
                    <a:pt x="260894" y="2041358"/>
                    <a:pt x="264904" y="2430379"/>
                  </a:cubicBezTo>
                  <a:cubicBezTo>
                    <a:pt x="268915" y="2819400"/>
                    <a:pt x="-27865" y="3348790"/>
                    <a:pt x="24272" y="3777916"/>
                  </a:cubicBezTo>
                  <a:cubicBezTo>
                    <a:pt x="76409" y="4207042"/>
                    <a:pt x="561683" y="4467727"/>
                    <a:pt x="577725" y="5005137"/>
                  </a:cubicBezTo>
                  <a:cubicBezTo>
                    <a:pt x="593767" y="5542548"/>
                    <a:pt x="116514" y="6509084"/>
                    <a:pt x="120525" y="7002379"/>
                  </a:cubicBezTo>
                  <a:cubicBezTo>
                    <a:pt x="124536" y="7495674"/>
                    <a:pt x="573714" y="7579895"/>
                    <a:pt x="601788" y="7964905"/>
                  </a:cubicBezTo>
                  <a:cubicBezTo>
                    <a:pt x="629862" y="8349915"/>
                    <a:pt x="252872" y="8935453"/>
                    <a:pt x="288967" y="9312442"/>
                  </a:cubicBezTo>
                  <a:cubicBezTo>
                    <a:pt x="325062" y="9689431"/>
                    <a:pt x="710073" y="10050379"/>
                    <a:pt x="818357" y="10226842"/>
                  </a:cubicBezTo>
                  <a:cubicBezTo>
                    <a:pt x="926641" y="10403305"/>
                    <a:pt x="932656" y="10387263"/>
                    <a:pt x="938672" y="10371221"/>
                  </a:cubicBezTo>
                </a:path>
              </a:pathLst>
            </a:custGeom>
            <a:noFill/>
            <a:ln w="9360">
              <a:solidFill>
                <a:srgbClr val="FF66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ru-RU">
                <a:solidFill>
                  <a:prstClr val="white"/>
                </a:solidFill>
                <a:latin typeface="Arial" charset="0"/>
                <a:ea typeface="Microsoft YaHei" pitchFamily="34" charset="-122"/>
              </a:endParaRPr>
            </a:p>
          </p:txBody>
        </p:sp>
        <p:sp>
          <p:nvSpPr>
            <p:cNvPr id="12295" name="Freeform 4"/>
            <p:cNvSpPr>
              <a:spLocks noChangeArrowheads="1"/>
            </p:cNvSpPr>
            <p:nvPr/>
          </p:nvSpPr>
          <p:spPr bwMode="auto">
            <a:xfrm>
              <a:off x="18" y="-12"/>
              <a:ext cx="540" cy="7191"/>
            </a:xfrm>
            <a:custGeom>
              <a:avLst/>
              <a:gdLst>
                <a:gd name="T0" fmla="*/ 0 w 938672"/>
                <a:gd name="T1" fmla="*/ 0 h 10380482"/>
                <a:gd name="T2" fmla="*/ 0 w 938672"/>
                <a:gd name="T3" fmla="*/ 0 h 10380482"/>
                <a:gd name="T4" fmla="*/ 0 w 938672"/>
                <a:gd name="T5" fmla="*/ 0 h 10380482"/>
                <a:gd name="T6" fmla="*/ 0 w 938672"/>
                <a:gd name="T7" fmla="*/ 0 h 10380482"/>
                <a:gd name="T8" fmla="*/ 0 w 938672"/>
                <a:gd name="T9" fmla="*/ 0 h 10380482"/>
                <a:gd name="T10" fmla="*/ 0 w 938672"/>
                <a:gd name="T11" fmla="*/ 0 h 10380482"/>
                <a:gd name="T12" fmla="*/ 0 w 938672"/>
                <a:gd name="T13" fmla="*/ 0 h 10380482"/>
                <a:gd name="T14" fmla="*/ 0 w 938672"/>
                <a:gd name="T15" fmla="*/ 0 h 10380482"/>
                <a:gd name="T16" fmla="*/ 0 w 938672"/>
                <a:gd name="T17" fmla="*/ 0 h 10380482"/>
                <a:gd name="T18" fmla="*/ 0 w 938672"/>
                <a:gd name="T19" fmla="*/ 0 h 10380482"/>
                <a:gd name="T20" fmla="*/ 0 w 938672"/>
                <a:gd name="T21" fmla="*/ 0 h 1038048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38672" h="10380482">
                  <a:moveTo>
                    <a:pt x="209" y="0"/>
                  </a:moveTo>
                  <a:cubicBezTo>
                    <a:pt x="108493" y="144379"/>
                    <a:pt x="216778" y="288758"/>
                    <a:pt x="216778" y="529390"/>
                  </a:cubicBezTo>
                  <a:cubicBezTo>
                    <a:pt x="216778" y="770022"/>
                    <a:pt x="-7812" y="1126959"/>
                    <a:pt x="209" y="1443790"/>
                  </a:cubicBezTo>
                  <a:cubicBezTo>
                    <a:pt x="8230" y="1760621"/>
                    <a:pt x="260894" y="2041358"/>
                    <a:pt x="264904" y="2430379"/>
                  </a:cubicBezTo>
                  <a:cubicBezTo>
                    <a:pt x="268915" y="2819400"/>
                    <a:pt x="-27865" y="3348790"/>
                    <a:pt x="24272" y="3777916"/>
                  </a:cubicBezTo>
                  <a:cubicBezTo>
                    <a:pt x="76409" y="4207042"/>
                    <a:pt x="561683" y="4467727"/>
                    <a:pt x="577725" y="5005137"/>
                  </a:cubicBezTo>
                  <a:cubicBezTo>
                    <a:pt x="593767" y="5542548"/>
                    <a:pt x="116514" y="6509084"/>
                    <a:pt x="120525" y="7002379"/>
                  </a:cubicBezTo>
                  <a:cubicBezTo>
                    <a:pt x="124536" y="7495674"/>
                    <a:pt x="573714" y="7579895"/>
                    <a:pt x="601788" y="7964905"/>
                  </a:cubicBezTo>
                  <a:cubicBezTo>
                    <a:pt x="629862" y="8349915"/>
                    <a:pt x="252872" y="8935453"/>
                    <a:pt x="288967" y="9312442"/>
                  </a:cubicBezTo>
                  <a:cubicBezTo>
                    <a:pt x="325062" y="9689431"/>
                    <a:pt x="710073" y="10050379"/>
                    <a:pt x="818357" y="10226842"/>
                  </a:cubicBezTo>
                  <a:cubicBezTo>
                    <a:pt x="926641" y="10403305"/>
                    <a:pt x="932656" y="10387263"/>
                    <a:pt x="938672" y="10371221"/>
                  </a:cubicBezTo>
                </a:path>
              </a:pathLst>
            </a:custGeom>
            <a:noFill/>
            <a:ln w="9360">
              <a:solidFill>
                <a:srgbClr val="99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ru-RU">
                <a:solidFill>
                  <a:prstClr val="white"/>
                </a:solidFill>
                <a:latin typeface="Arial" charset="0"/>
                <a:ea typeface="Microsoft YaHei" pitchFamily="34" charset="-122"/>
              </a:endParaRPr>
            </a:p>
          </p:txBody>
        </p:sp>
        <p:sp>
          <p:nvSpPr>
            <p:cNvPr id="12296" name="Freeform 5"/>
            <p:cNvSpPr>
              <a:spLocks noChangeArrowheads="1"/>
            </p:cNvSpPr>
            <p:nvPr/>
          </p:nvSpPr>
          <p:spPr bwMode="auto">
            <a:xfrm>
              <a:off x="252" y="-12"/>
              <a:ext cx="540" cy="7191"/>
            </a:xfrm>
            <a:custGeom>
              <a:avLst/>
              <a:gdLst>
                <a:gd name="T0" fmla="*/ 0 w 938672"/>
                <a:gd name="T1" fmla="*/ 0 h 10380482"/>
                <a:gd name="T2" fmla="*/ 0 w 938672"/>
                <a:gd name="T3" fmla="*/ 0 h 10380482"/>
                <a:gd name="T4" fmla="*/ 0 w 938672"/>
                <a:gd name="T5" fmla="*/ 0 h 10380482"/>
                <a:gd name="T6" fmla="*/ 0 w 938672"/>
                <a:gd name="T7" fmla="*/ 0 h 10380482"/>
                <a:gd name="T8" fmla="*/ 0 w 938672"/>
                <a:gd name="T9" fmla="*/ 0 h 10380482"/>
                <a:gd name="T10" fmla="*/ 0 w 938672"/>
                <a:gd name="T11" fmla="*/ 0 h 10380482"/>
                <a:gd name="T12" fmla="*/ 0 w 938672"/>
                <a:gd name="T13" fmla="*/ 0 h 10380482"/>
                <a:gd name="T14" fmla="*/ 0 w 938672"/>
                <a:gd name="T15" fmla="*/ 0 h 10380482"/>
                <a:gd name="T16" fmla="*/ 0 w 938672"/>
                <a:gd name="T17" fmla="*/ 0 h 10380482"/>
                <a:gd name="T18" fmla="*/ 0 w 938672"/>
                <a:gd name="T19" fmla="*/ 0 h 10380482"/>
                <a:gd name="T20" fmla="*/ 0 w 938672"/>
                <a:gd name="T21" fmla="*/ 0 h 1038048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38672" h="10380482">
                  <a:moveTo>
                    <a:pt x="209" y="0"/>
                  </a:moveTo>
                  <a:cubicBezTo>
                    <a:pt x="108493" y="144379"/>
                    <a:pt x="216778" y="288758"/>
                    <a:pt x="216778" y="529390"/>
                  </a:cubicBezTo>
                  <a:cubicBezTo>
                    <a:pt x="216778" y="770022"/>
                    <a:pt x="-7812" y="1126959"/>
                    <a:pt x="209" y="1443790"/>
                  </a:cubicBezTo>
                  <a:cubicBezTo>
                    <a:pt x="8230" y="1760621"/>
                    <a:pt x="260894" y="2041358"/>
                    <a:pt x="264904" y="2430379"/>
                  </a:cubicBezTo>
                  <a:cubicBezTo>
                    <a:pt x="268915" y="2819400"/>
                    <a:pt x="-27865" y="3348790"/>
                    <a:pt x="24272" y="3777916"/>
                  </a:cubicBezTo>
                  <a:cubicBezTo>
                    <a:pt x="76409" y="4207042"/>
                    <a:pt x="561683" y="4467727"/>
                    <a:pt x="577725" y="5005137"/>
                  </a:cubicBezTo>
                  <a:cubicBezTo>
                    <a:pt x="593767" y="5542548"/>
                    <a:pt x="116514" y="6509084"/>
                    <a:pt x="120525" y="7002379"/>
                  </a:cubicBezTo>
                  <a:cubicBezTo>
                    <a:pt x="124536" y="7495674"/>
                    <a:pt x="573714" y="7579895"/>
                    <a:pt x="601788" y="7964905"/>
                  </a:cubicBezTo>
                  <a:cubicBezTo>
                    <a:pt x="629862" y="8349915"/>
                    <a:pt x="252872" y="8935453"/>
                    <a:pt x="288967" y="9312442"/>
                  </a:cubicBezTo>
                  <a:cubicBezTo>
                    <a:pt x="325062" y="9689431"/>
                    <a:pt x="710073" y="10050379"/>
                    <a:pt x="818357" y="10226842"/>
                  </a:cubicBezTo>
                  <a:cubicBezTo>
                    <a:pt x="926641" y="10403305"/>
                    <a:pt x="932656" y="10387263"/>
                    <a:pt x="938672" y="10371221"/>
                  </a:cubicBezTo>
                </a:path>
              </a:pathLst>
            </a:custGeom>
            <a:noFill/>
            <a:ln w="9360">
              <a:solidFill>
                <a:srgbClr val="FFCC99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ru-RU">
                <a:solidFill>
                  <a:prstClr val="white"/>
                </a:solidFill>
                <a:latin typeface="Arial" charset="0"/>
                <a:ea typeface="Microsoft YaHei" pitchFamily="34" charset="-122"/>
              </a:endParaRPr>
            </a:p>
          </p:txBody>
        </p:sp>
        <p:sp>
          <p:nvSpPr>
            <p:cNvPr id="12297" name="Freeform 6"/>
            <p:cNvSpPr>
              <a:spLocks noChangeArrowheads="1"/>
            </p:cNvSpPr>
            <p:nvPr/>
          </p:nvSpPr>
          <p:spPr bwMode="auto">
            <a:xfrm>
              <a:off x="180" y="-12"/>
              <a:ext cx="540" cy="7191"/>
            </a:xfrm>
            <a:custGeom>
              <a:avLst/>
              <a:gdLst>
                <a:gd name="T0" fmla="*/ 0 w 938672"/>
                <a:gd name="T1" fmla="*/ 0 h 10380482"/>
                <a:gd name="T2" fmla="*/ 0 w 938672"/>
                <a:gd name="T3" fmla="*/ 0 h 10380482"/>
                <a:gd name="T4" fmla="*/ 0 w 938672"/>
                <a:gd name="T5" fmla="*/ 0 h 10380482"/>
                <a:gd name="T6" fmla="*/ 0 w 938672"/>
                <a:gd name="T7" fmla="*/ 0 h 10380482"/>
                <a:gd name="T8" fmla="*/ 0 w 938672"/>
                <a:gd name="T9" fmla="*/ 0 h 10380482"/>
                <a:gd name="T10" fmla="*/ 0 w 938672"/>
                <a:gd name="T11" fmla="*/ 0 h 10380482"/>
                <a:gd name="T12" fmla="*/ 0 w 938672"/>
                <a:gd name="T13" fmla="*/ 0 h 10380482"/>
                <a:gd name="T14" fmla="*/ 0 w 938672"/>
                <a:gd name="T15" fmla="*/ 0 h 10380482"/>
                <a:gd name="T16" fmla="*/ 0 w 938672"/>
                <a:gd name="T17" fmla="*/ 0 h 10380482"/>
                <a:gd name="T18" fmla="*/ 0 w 938672"/>
                <a:gd name="T19" fmla="*/ 0 h 10380482"/>
                <a:gd name="T20" fmla="*/ 0 w 938672"/>
                <a:gd name="T21" fmla="*/ 0 h 1038048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38672" h="10380482">
                  <a:moveTo>
                    <a:pt x="209" y="0"/>
                  </a:moveTo>
                  <a:cubicBezTo>
                    <a:pt x="108493" y="144379"/>
                    <a:pt x="216778" y="288758"/>
                    <a:pt x="216778" y="529390"/>
                  </a:cubicBezTo>
                  <a:cubicBezTo>
                    <a:pt x="216778" y="770022"/>
                    <a:pt x="-7812" y="1126959"/>
                    <a:pt x="209" y="1443790"/>
                  </a:cubicBezTo>
                  <a:cubicBezTo>
                    <a:pt x="8230" y="1760621"/>
                    <a:pt x="260894" y="2041358"/>
                    <a:pt x="264904" y="2430379"/>
                  </a:cubicBezTo>
                  <a:cubicBezTo>
                    <a:pt x="268915" y="2819400"/>
                    <a:pt x="-27865" y="3348790"/>
                    <a:pt x="24272" y="3777916"/>
                  </a:cubicBezTo>
                  <a:cubicBezTo>
                    <a:pt x="76409" y="4207042"/>
                    <a:pt x="561683" y="4467727"/>
                    <a:pt x="577725" y="5005137"/>
                  </a:cubicBezTo>
                  <a:cubicBezTo>
                    <a:pt x="593767" y="5542548"/>
                    <a:pt x="116514" y="6509084"/>
                    <a:pt x="120525" y="7002379"/>
                  </a:cubicBezTo>
                  <a:cubicBezTo>
                    <a:pt x="124536" y="7495674"/>
                    <a:pt x="573714" y="7579895"/>
                    <a:pt x="601788" y="7964905"/>
                  </a:cubicBezTo>
                  <a:cubicBezTo>
                    <a:pt x="629862" y="8349915"/>
                    <a:pt x="252872" y="8935453"/>
                    <a:pt x="288967" y="9312442"/>
                  </a:cubicBezTo>
                  <a:cubicBezTo>
                    <a:pt x="325062" y="9689431"/>
                    <a:pt x="710073" y="10050379"/>
                    <a:pt x="818357" y="10226842"/>
                  </a:cubicBezTo>
                  <a:cubicBezTo>
                    <a:pt x="926641" y="10403305"/>
                    <a:pt x="932656" y="10387263"/>
                    <a:pt x="938672" y="10371221"/>
                  </a:cubicBezTo>
                </a:path>
              </a:pathLst>
            </a:custGeom>
            <a:noFill/>
            <a:ln w="9360">
              <a:solidFill>
                <a:srgbClr val="FFCC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ru-RU">
                <a:solidFill>
                  <a:prstClr val="white"/>
                </a:solidFill>
                <a:latin typeface="Arial" charset="0"/>
                <a:ea typeface="Microsoft YaHei" pitchFamily="34" charset="-122"/>
              </a:endParaRPr>
            </a:p>
          </p:txBody>
        </p:sp>
        <p:sp>
          <p:nvSpPr>
            <p:cNvPr id="12298" name="Freeform 7"/>
            <p:cNvSpPr>
              <a:spLocks noChangeArrowheads="1"/>
            </p:cNvSpPr>
            <p:nvPr/>
          </p:nvSpPr>
          <p:spPr bwMode="auto">
            <a:xfrm>
              <a:off x="60" y="-12"/>
              <a:ext cx="540" cy="7191"/>
            </a:xfrm>
            <a:custGeom>
              <a:avLst/>
              <a:gdLst>
                <a:gd name="T0" fmla="*/ 0 w 938672"/>
                <a:gd name="T1" fmla="*/ 0 h 10380482"/>
                <a:gd name="T2" fmla="*/ 0 w 938672"/>
                <a:gd name="T3" fmla="*/ 0 h 10380482"/>
                <a:gd name="T4" fmla="*/ 0 w 938672"/>
                <a:gd name="T5" fmla="*/ 0 h 10380482"/>
                <a:gd name="T6" fmla="*/ 0 w 938672"/>
                <a:gd name="T7" fmla="*/ 0 h 10380482"/>
                <a:gd name="T8" fmla="*/ 0 w 938672"/>
                <a:gd name="T9" fmla="*/ 0 h 10380482"/>
                <a:gd name="T10" fmla="*/ 0 w 938672"/>
                <a:gd name="T11" fmla="*/ 0 h 10380482"/>
                <a:gd name="T12" fmla="*/ 0 w 938672"/>
                <a:gd name="T13" fmla="*/ 0 h 10380482"/>
                <a:gd name="T14" fmla="*/ 0 w 938672"/>
                <a:gd name="T15" fmla="*/ 0 h 10380482"/>
                <a:gd name="T16" fmla="*/ 0 w 938672"/>
                <a:gd name="T17" fmla="*/ 0 h 10380482"/>
                <a:gd name="T18" fmla="*/ 0 w 938672"/>
                <a:gd name="T19" fmla="*/ 0 h 10380482"/>
                <a:gd name="T20" fmla="*/ 0 w 938672"/>
                <a:gd name="T21" fmla="*/ 0 h 1038048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38672" h="10380482">
                  <a:moveTo>
                    <a:pt x="209" y="0"/>
                  </a:moveTo>
                  <a:cubicBezTo>
                    <a:pt x="108493" y="144379"/>
                    <a:pt x="216778" y="288758"/>
                    <a:pt x="216778" y="529390"/>
                  </a:cubicBezTo>
                  <a:cubicBezTo>
                    <a:pt x="216778" y="770022"/>
                    <a:pt x="-7812" y="1126959"/>
                    <a:pt x="209" y="1443790"/>
                  </a:cubicBezTo>
                  <a:cubicBezTo>
                    <a:pt x="8230" y="1760621"/>
                    <a:pt x="260894" y="2041358"/>
                    <a:pt x="264904" y="2430379"/>
                  </a:cubicBezTo>
                  <a:cubicBezTo>
                    <a:pt x="268915" y="2819400"/>
                    <a:pt x="-27865" y="3348790"/>
                    <a:pt x="24272" y="3777916"/>
                  </a:cubicBezTo>
                  <a:cubicBezTo>
                    <a:pt x="76409" y="4207042"/>
                    <a:pt x="561683" y="4467727"/>
                    <a:pt x="577725" y="5005137"/>
                  </a:cubicBezTo>
                  <a:cubicBezTo>
                    <a:pt x="593767" y="5542548"/>
                    <a:pt x="116514" y="6509084"/>
                    <a:pt x="120525" y="7002379"/>
                  </a:cubicBezTo>
                  <a:cubicBezTo>
                    <a:pt x="124536" y="7495674"/>
                    <a:pt x="573714" y="7579895"/>
                    <a:pt x="601788" y="7964905"/>
                  </a:cubicBezTo>
                  <a:cubicBezTo>
                    <a:pt x="629862" y="8349915"/>
                    <a:pt x="252872" y="8935453"/>
                    <a:pt x="288967" y="9312442"/>
                  </a:cubicBezTo>
                  <a:cubicBezTo>
                    <a:pt x="325062" y="9689431"/>
                    <a:pt x="710073" y="10050379"/>
                    <a:pt x="818357" y="10226842"/>
                  </a:cubicBezTo>
                  <a:cubicBezTo>
                    <a:pt x="926641" y="10403305"/>
                    <a:pt x="932656" y="10387263"/>
                    <a:pt x="938672" y="10371221"/>
                  </a:cubicBezTo>
                </a:path>
              </a:pathLst>
            </a:custGeom>
            <a:noFill/>
            <a:ln w="9360">
              <a:solidFill>
                <a:srgbClr val="FF99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ru-RU">
                <a:solidFill>
                  <a:prstClr val="white"/>
                </a:solidFill>
                <a:latin typeface="Arial" charset="0"/>
                <a:ea typeface="Microsoft YaHei" pitchFamily="34" charset="-122"/>
              </a:endParaRPr>
            </a:p>
          </p:txBody>
        </p: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400" dirty="0" smtClean="0"/>
              <a:t>Согласно его модели, архитектура национального бренда включает три уровня: </a:t>
            </a:r>
          </a:p>
          <a:p>
            <a:r>
              <a:rPr lang="ru-RU" sz="2400" dirty="0" smtClean="0"/>
              <a:t>зонтичный национальный бренд; </a:t>
            </a:r>
          </a:p>
          <a:p>
            <a:r>
              <a:rPr lang="ru-RU" sz="2400" dirty="0" smtClean="0"/>
              <a:t>определяемые им бренды в отдельных сферах (туризм, экспорт, внутренние инвестиции, политика и культура, привлечение квалифицированных специалистов, спорт); </a:t>
            </a:r>
          </a:p>
          <a:p>
            <a:r>
              <a:rPr lang="ru-RU" sz="2400" dirty="0" smtClean="0"/>
              <a:t>самостоятельные бренды на уровне регионов, городов, отдельных национальных товаров и услуг, культурных и образовательных центров</a:t>
            </a:r>
          </a:p>
          <a:p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915442683"/>
      </p:ext>
    </p:extLst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314" name="Group 2"/>
          <p:cNvGrpSpPr>
            <a:grpSpLocks/>
          </p:cNvGrpSpPr>
          <p:nvPr/>
        </p:nvGrpSpPr>
        <p:grpSpPr bwMode="auto">
          <a:xfrm>
            <a:off x="28575" y="-19050"/>
            <a:ext cx="1228725" cy="11415713"/>
            <a:chOff x="18" y="-12"/>
            <a:chExt cx="774" cy="7191"/>
          </a:xfrm>
        </p:grpSpPr>
        <p:sp>
          <p:nvSpPr>
            <p:cNvPr id="13318" name="Freeform 3"/>
            <p:cNvSpPr>
              <a:spLocks noChangeArrowheads="1"/>
            </p:cNvSpPr>
            <p:nvPr/>
          </p:nvSpPr>
          <p:spPr bwMode="auto">
            <a:xfrm>
              <a:off x="102" y="-12"/>
              <a:ext cx="540" cy="7191"/>
            </a:xfrm>
            <a:custGeom>
              <a:avLst/>
              <a:gdLst>
                <a:gd name="T0" fmla="*/ 0 w 938672"/>
                <a:gd name="T1" fmla="*/ 0 h 10380482"/>
                <a:gd name="T2" fmla="*/ 0 w 938672"/>
                <a:gd name="T3" fmla="*/ 0 h 10380482"/>
                <a:gd name="T4" fmla="*/ 0 w 938672"/>
                <a:gd name="T5" fmla="*/ 0 h 10380482"/>
                <a:gd name="T6" fmla="*/ 0 w 938672"/>
                <a:gd name="T7" fmla="*/ 0 h 10380482"/>
                <a:gd name="T8" fmla="*/ 0 w 938672"/>
                <a:gd name="T9" fmla="*/ 0 h 10380482"/>
                <a:gd name="T10" fmla="*/ 0 w 938672"/>
                <a:gd name="T11" fmla="*/ 0 h 10380482"/>
                <a:gd name="T12" fmla="*/ 0 w 938672"/>
                <a:gd name="T13" fmla="*/ 0 h 10380482"/>
                <a:gd name="T14" fmla="*/ 0 w 938672"/>
                <a:gd name="T15" fmla="*/ 0 h 10380482"/>
                <a:gd name="T16" fmla="*/ 0 w 938672"/>
                <a:gd name="T17" fmla="*/ 0 h 10380482"/>
                <a:gd name="T18" fmla="*/ 0 w 938672"/>
                <a:gd name="T19" fmla="*/ 0 h 10380482"/>
                <a:gd name="T20" fmla="*/ 0 w 938672"/>
                <a:gd name="T21" fmla="*/ 0 h 1038048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38672" h="10380482">
                  <a:moveTo>
                    <a:pt x="209" y="0"/>
                  </a:moveTo>
                  <a:cubicBezTo>
                    <a:pt x="108493" y="144379"/>
                    <a:pt x="216778" y="288758"/>
                    <a:pt x="216778" y="529390"/>
                  </a:cubicBezTo>
                  <a:cubicBezTo>
                    <a:pt x="216778" y="770022"/>
                    <a:pt x="-7812" y="1126959"/>
                    <a:pt x="209" y="1443790"/>
                  </a:cubicBezTo>
                  <a:cubicBezTo>
                    <a:pt x="8230" y="1760621"/>
                    <a:pt x="260894" y="2041358"/>
                    <a:pt x="264904" y="2430379"/>
                  </a:cubicBezTo>
                  <a:cubicBezTo>
                    <a:pt x="268915" y="2819400"/>
                    <a:pt x="-27865" y="3348790"/>
                    <a:pt x="24272" y="3777916"/>
                  </a:cubicBezTo>
                  <a:cubicBezTo>
                    <a:pt x="76409" y="4207042"/>
                    <a:pt x="561683" y="4467727"/>
                    <a:pt x="577725" y="5005137"/>
                  </a:cubicBezTo>
                  <a:cubicBezTo>
                    <a:pt x="593767" y="5542548"/>
                    <a:pt x="116514" y="6509084"/>
                    <a:pt x="120525" y="7002379"/>
                  </a:cubicBezTo>
                  <a:cubicBezTo>
                    <a:pt x="124536" y="7495674"/>
                    <a:pt x="573714" y="7579895"/>
                    <a:pt x="601788" y="7964905"/>
                  </a:cubicBezTo>
                  <a:cubicBezTo>
                    <a:pt x="629862" y="8349915"/>
                    <a:pt x="252872" y="8935453"/>
                    <a:pt x="288967" y="9312442"/>
                  </a:cubicBezTo>
                  <a:cubicBezTo>
                    <a:pt x="325062" y="9689431"/>
                    <a:pt x="710073" y="10050379"/>
                    <a:pt x="818357" y="10226842"/>
                  </a:cubicBezTo>
                  <a:cubicBezTo>
                    <a:pt x="926641" y="10403305"/>
                    <a:pt x="932656" y="10387263"/>
                    <a:pt x="938672" y="10371221"/>
                  </a:cubicBezTo>
                </a:path>
              </a:pathLst>
            </a:custGeom>
            <a:noFill/>
            <a:ln w="9360">
              <a:solidFill>
                <a:srgbClr val="FF66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ru-RU">
                <a:solidFill>
                  <a:prstClr val="white"/>
                </a:solidFill>
                <a:latin typeface="Arial" charset="0"/>
                <a:ea typeface="Microsoft YaHei" pitchFamily="34" charset="-122"/>
              </a:endParaRPr>
            </a:p>
          </p:txBody>
        </p:sp>
        <p:sp>
          <p:nvSpPr>
            <p:cNvPr id="13319" name="Freeform 4"/>
            <p:cNvSpPr>
              <a:spLocks noChangeArrowheads="1"/>
            </p:cNvSpPr>
            <p:nvPr/>
          </p:nvSpPr>
          <p:spPr bwMode="auto">
            <a:xfrm>
              <a:off x="18" y="-12"/>
              <a:ext cx="540" cy="7191"/>
            </a:xfrm>
            <a:custGeom>
              <a:avLst/>
              <a:gdLst>
                <a:gd name="T0" fmla="*/ 0 w 938672"/>
                <a:gd name="T1" fmla="*/ 0 h 10380482"/>
                <a:gd name="T2" fmla="*/ 0 w 938672"/>
                <a:gd name="T3" fmla="*/ 0 h 10380482"/>
                <a:gd name="T4" fmla="*/ 0 w 938672"/>
                <a:gd name="T5" fmla="*/ 0 h 10380482"/>
                <a:gd name="T6" fmla="*/ 0 w 938672"/>
                <a:gd name="T7" fmla="*/ 0 h 10380482"/>
                <a:gd name="T8" fmla="*/ 0 w 938672"/>
                <a:gd name="T9" fmla="*/ 0 h 10380482"/>
                <a:gd name="T10" fmla="*/ 0 w 938672"/>
                <a:gd name="T11" fmla="*/ 0 h 10380482"/>
                <a:gd name="T12" fmla="*/ 0 w 938672"/>
                <a:gd name="T13" fmla="*/ 0 h 10380482"/>
                <a:gd name="T14" fmla="*/ 0 w 938672"/>
                <a:gd name="T15" fmla="*/ 0 h 10380482"/>
                <a:gd name="T16" fmla="*/ 0 w 938672"/>
                <a:gd name="T17" fmla="*/ 0 h 10380482"/>
                <a:gd name="T18" fmla="*/ 0 w 938672"/>
                <a:gd name="T19" fmla="*/ 0 h 10380482"/>
                <a:gd name="T20" fmla="*/ 0 w 938672"/>
                <a:gd name="T21" fmla="*/ 0 h 1038048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38672" h="10380482">
                  <a:moveTo>
                    <a:pt x="209" y="0"/>
                  </a:moveTo>
                  <a:cubicBezTo>
                    <a:pt x="108493" y="144379"/>
                    <a:pt x="216778" y="288758"/>
                    <a:pt x="216778" y="529390"/>
                  </a:cubicBezTo>
                  <a:cubicBezTo>
                    <a:pt x="216778" y="770022"/>
                    <a:pt x="-7812" y="1126959"/>
                    <a:pt x="209" y="1443790"/>
                  </a:cubicBezTo>
                  <a:cubicBezTo>
                    <a:pt x="8230" y="1760621"/>
                    <a:pt x="260894" y="2041358"/>
                    <a:pt x="264904" y="2430379"/>
                  </a:cubicBezTo>
                  <a:cubicBezTo>
                    <a:pt x="268915" y="2819400"/>
                    <a:pt x="-27865" y="3348790"/>
                    <a:pt x="24272" y="3777916"/>
                  </a:cubicBezTo>
                  <a:cubicBezTo>
                    <a:pt x="76409" y="4207042"/>
                    <a:pt x="561683" y="4467727"/>
                    <a:pt x="577725" y="5005137"/>
                  </a:cubicBezTo>
                  <a:cubicBezTo>
                    <a:pt x="593767" y="5542548"/>
                    <a:pt x="116514" y="6509084"/>
                    <a:pt x="120525" y="7002379"/>
                  </a:cubicBezTo>
                  <a:cubicBezTo>
                    <a:pt x="124536" y="7495674"/>
                    <a:pt x="573714" y="7579895"/>
                    <a:pt x="601788" y="7964905"/>
                  </a:cubicBezTo>
                  <a:cubicBezTo>
                    <a:pt x="629862" y="8349915"/>
                    <a:pt x="252872" y="8935453"/>
                    <a:pt x="288967" y="9312442"/>
                  </a:cubicBezTo>
                  <a:cubicBezTo>
                    <a:pt x="325062" y="9689431"/>
                    <a:pt x="710073" y="10050379"/>
                    <a:pt x="818357" y="10226842"/>
                  </a:cubicBezTo>
                  <a:cubicBezTo>
                    <a:pt x="926641" y="10403305"/>
                    <a:pt x="932656" y="10387263"/>
                    <a:pt x="938672" y="10371221"/>
                  </a:cubicBezTo>
                </a:path>
              </a:pathLst>
            </a:custGeom>
            <a:noFill/>
            <a:ln w="9360">
              <a:solidFill>
                <a:srgbClr val="99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ru-RU">
                <a:solidFill>
                  <a:prstClr val="white"/>
                </a:solidFill>
                <a:latin typeface="Arial" charset="0"/>
                <a:ea typeface="Microsoft YaHei" pitchFamily="34" charset="-122"/>
              </a:endParaRPr>
            </a:p>
          </p:txBody>
        </p:sp>
        <p:sp>
          <p:nvSpPr>
            <p:cNvPr id="13320" name="Freeform 5"/>
            <p:cNvSpPr>
              <a:spLocks noChangeArrowheads="1"/>
            </p:cNvSpPr>
            <p:nvPr/>
          </p:nvSpPr>
          <p:spPr bwMode="auto">
            <a:xfrm>
              <a:off x="252" y="-12"/>
              <a:ext cx="540" cy="7191"/>
            </a:xfrm>
            <a:custGeom>
              <a:avLst/>
              <a:gdLst>
                <a:gd name="T0" fmla="*/ 0 w 938672"/>
                <a:gd name="T1" fmla="*/ 0 h 10380482"/>
                <a:gd name="T2" fmla="*/ 0 w 938672"/>
                <a:gd name="T3" fmla="*/ 0 h 10380482"/>
                <a:gd name="T4" fmla="*/ 0 w 938672"/>
                <a:gd name="T5" fmla="*/ 0 h 10380482"/>
                <a:gd name="T6" fmla="*/ 0 w 938672"/>
                <a:gd name="T7" fmla="*/ 0 h 10380482"/>
                <a:gd name="T8" fmla="*/ 0 w 938672"/>
                <a:gd name="T9" fmla="*/ 0 h 10380482"/>
                <a:gd name="T10" fmla="*/ 0 w 938672"/>
                <a:gd name="T11" fmla="*/ 0 h 10380482"/>
                <a:gd name="T12" fmla="*/ 0 w 938672"/>
                <a:gd name="T13" fmla="*/ 0 h 10380482"/>
                <a:gd name="T14" fmla="*/ 0 w 938672"/>
                <a:gd name="T15" fmla="*/ 0 h 10380482"/>
                <a:gd name="T16" fmla="*/ 0 w 938672"/>
                <a:gd name="T17" fmla="*/ 0 h 10380482"/>
                <a:gd name="T18" fmla="*/ 0 w 938672"/>
                <a:gd name="T19" fmla="*/ 0 h 10380482"/>
                <a:gd name="T20" fmla="*/ 0 w 938672"/>
                <a:gd name="T21" fmla="*/ 0 h 1038048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38672" h="10380482">
                  <a:moveTo>
                    <a:pt x="209" y="0"/>
                  </a:moveTo>
                  <a:cubicBezTo>
                    <a:pt x="108493" y="144379"/>
                    <a:pt x="216778" y="288758"/>
                    <a:pt x="216778" y="529390"/>
                  </a:cubicBezTo>
                  <a:cubicBezTo>
                    <a:pt x="216778" y="770022"/>
                    <a:pt x="-7812" y="1126959"/>
                    <a:pt x="209" y="1443790"/>
                  </a:cubicBezTo>
                  <a:cubicBezTo>
                    <a:pt x="8230" y="1760621"/>
                    <a:pt x="260894" y="2041358"/>
                    <a:pt x="264904" y="2430379"/>
                  </a:cubicBezTo>
                  <a:cubicBezTo>
                    <a:pt x="268915" y="2819400"/>
                    <a:pt x="-27865" y="3348790"/>
                    <a:pt x="24272" y="3777916"/>
                  </a:cubicBezTo>
                  <a:cubicBezTo>
                    <a:pt x="76409" y="4207042"/>
                    <a:pt x="561683" y="4467727"/>
                    <a:pt x="577725" y="5005137"/>
                  </a:cubicBezTo>
                  <a:cubicBezTo>
                    <a:pt x="593767" y="5542548"/>
                    <a:pt x="116514" y="6509084"/>
                    <a:pt x="120525" y="7002379"/>
                  </a:cubicBezTo>
                  <a:cubicBezTo>
                    <a:pt x="124536" y="7495674"/>
                    <a:pt x="573714" y="7579895"/>
                    <a:pt x="601788" y="7964905"/>
                  </a:cubicBezTo>
                  <a:cubicBezTo>
                    <a:pt x="629862" y="8349915"/>
                    <a:pt x="252872" y="8935453"/>
                    <a:pt x="288967" y="9312442"/>
                  </a:cubicBezTo>
                  <a:cubicBezTo>
                    <a:pt x="325062" y="9689431"/>
                    <a:pt x="710073" y="10050379"/>
                    <a:pt x="818357" y="10226842"/>
                  </a:cubicBezTo>
                  <a:cubicBezTo>
                    <a:pt x="926641" y="10403305"/>
                    <a:pt x="932656" y="10387263"/>
                    <a:pt x="938672" y="10371221"/>
                  </a:cubicBezTo>
                </a:path>
              </a:pathLst>
            </a:custGeom>
            <a:noFill/>
            <a:ln w="9360">
              <a:solidFill>
                <a:srgbClr val="FFCC99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ru-RU">
                <a:solidFill>
                  <a:prstClr val="white"/>
                </a:solidFill>
                <a:latin typeface="Arial" charset="0"/>
                <a:ea typeface="Microsoft YaHei" pitchFamily="34" charset="-122"/>
              </a:endParaRPr>
            </a:p>
          </p:txBody>
        </p:sp>
        <p:sp>
          <p:nvSpPr>
            <p:cNvPr id="13321" name="Freeform 6"/>
            <p:cNvSpPr>
              <a:spLocks noChangeArrowheads="1"/>
            </p:cNvSpPr>
            <p:nvPr/>
          </p:nvSpPr>
          <p:spPr bwMode="auto">
            <a:xfrm>
              <a:off x="180" y="-12"/>
              <a:ext cx="540" cy="7191"/>
            </a:xfrm>
            <a:custGeom>
              <a:avLst/>
              <a:gdLst>
                <a:gd name="T0" fmla="*/ 0 w 938672"/>
                <a:gd name="T1" fmla="*/ 0 h 10380482"/>
                <a:gd name="T2" fmla="*/ 0 w 938672"/>
                <a:gd name="T3" fmla="*/ 0 h 10380482"/>
                <a:gd name="T4" fmla="*/ 0 w 938672"/>
                <a:gd name="T5" fmla="*/ 0 h 10380482"/>
                <a:gd name="T6" fmla="*/ 0 w 938672"/>
                <a:gd name="T7" fmla="*/ 0 h 10380482"/>
                <a:gd name="T8" fmla="*/ 0 w 938672"/>
                <a:gd name="T9" fmla="*/ 0 h 10380482"/>
                <a:gd name="T10" fmla="*/ 0 w 938672"/>
                <a:gd name="T11" fmla="*/ 0 h 10380482"/>
                <a:gd name="T12" fmla="*/ 0 w 938672"/>
                <a:gd name="T13" fmla="*/ 0 h 10380482"/>
                <a:gd name="T14" fmla="*/ 0 w 938672"/>
                <a:gd name="T15" fmla="*/ 0 h 10380482"/>
                <a:gd name="T16" fmla="*/ 0 w 938672"/>
                <a:gd name="T17" fmla="*/ 0 h 10380482"/>
                <a:gd name="T18" fmla="*/ 0 w 938672"/>
                <a:gd name="T19" fmla="*/ 0 h 10380482"/>
                <a:gd name="T20" fmla="*/ 0 w 938672"/>
                <a:gd name="T21" fmla="*/ 0 h 1038048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38672" h="10380482">
                  <a:moveTo>
                    <a:pt x="209" y="0"/>
                  </a:moveTo>
                  <a:cubicBezTo>
                    <a:pt x="108493" y="144379"/>
                    <a:pt x="216778" y="288758"/>
                    <a:pt x="216778" y="529390"/>
                  </a:cubicBezTo>
                  <a:cubicBezTo>
                    <a:pt x="216778" y="770022"/>
                    <a:pt x="-7812" y="1126959"/>
                    <a:pt x="209" y="1443790"/>
                  </a:cubicBezTo>
                  <a:cubicBezTo>
                    <a:pt x="8230" y="1760621"/>
                    <a:pt x="260894" y="2041358"/>
                    <a:pt x="264904" y="2430379"/>
                  </a:cubicBezTo>
                  <a:cubicBezTo>
                    <a:pt x="268915" y="2819400"/>
                    <a:pt x="-27865" y="3348790"/>
                    <a:pt x="24272" y="3777916"/>
                  </a:cubicBezTo>
                  <a:cubicBezTo>
                    <a:pt x="76409" y="4207042"/>
                    <a:pt x="561683" y="4467727"/>
                    <a:pt x="577725" y="5005137"/>
                  </a:cubicBezTo>
                  <a:cubicBezTo>
                    <a:pt x="593767" y="5542548"/>
                    <a:pt x="116514" y="6509084"/>
                    <a:pt x="120525" y="7002379"/>
                  </a:cubicBezTo>
                  <a:cubicBezTo>
                    <a:pt x="124536" y="7495674"/>
                    <a:pt x="573714" y="7579895"/>
                    <a:pt x="601788" y="7964905"/>
                  </a:cubicBezTo>
                  <a:cubicBezTo>
                    <a:pt x="629862" y="8349915"/>
                    <a:pt x="252872" y="8935453"/>
                    <a:pt x="288967" y="9312442"/>
                  </a:cubicBezTo>
                  <a:cubicBezTo>
                    <a:pt x="325062" y="9689431"/>
                    <a:pt x="710073" y="10050379"/>
                    <a:pt x="818357" y="10226842"/>
                  </a:cubicBezTo>
                  <a:cubicBezTo>
                    <a:pt x="926641" y="10403305"/>
                    <a:pt x="932656" y="10387263"/>
                    <a:pt x="938672" y="10371221"/>
                  </a:cubicBezTo>
                </a:path>
              </a:pathLst>
            </a:custGeom>
            <a:noFill/>
            <a:ln w="9360">
              <a:solidFill>
                <a:srgbClr val="FFCC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ru-RU">
                <a:solidFill>
                  <a:prstClr val="white"/>
                </a:solidFill>
                <a:latin typeface="Arial" charset="0"/>
                <a:ea typeface="Microsoft YaHei" pitchFamily="34" charset="-122"/>
              </a:endParaRPr>
            </a:p>
          </p:txBody>
        </p:sp>
        <p:sp>
          <p:nvSpPr>
            <p:cNvPr id="13322" name="Freeform 7"/>
            <p:cNvSpPr>
              <a:spLocks noChangeArrowheads="1"/>
            </p:cNvSpPr>
            <p:nvPr/>
          </p:nvSpPr>
          <p:spPr bwMode="auto">
            <a:xfrm>
              <a:off x="60" y="-12"/>
              <a:ext cx="540" cy="7191"/>
            </a:xfrm>
            <a:custGeom>
              <a:avLst/>
              <a:gdLst>
                <a:gd name="T0" fmla="*/ 0 w 938672"/>
                <a:gd name="T1" fmla="*/ 0 h 10380482"/>
                <a:gd name="T2" fmla="*/ 0 w 938672"/>
                <a:gd name="T3" fmla="*/ 0 h 10380482"/>
                <a:gd name="T4" fmla="*/ 0 w 938672"/>
                <a:gd name="T5" fmla="*/ 0 h 10380482"/>
                <a:gd name="T6" fmla="*/ 0 w 938672"/>
                <a:gd name="T7" fmla="*/ 0 h 10380482"/>
                <a:gd name="T8" fmla="*/ 0 w 938672"/>
                <a:gd name="T9" fmla="*/ 0 h 10380482"/>
                <a:gd name="T10" fmla="*/ 0 w 938672"/>
                <a:gd name="T11" fmla="*/ 0 h 10380482"/>
                <a:gd name="T12" fmla="*/ 0 w 938672"/>
                <a:gd name="T13" fmla="*/ 0 h 10380482"/>
                <a:gd name="T14" fmla="*/ 0 w 938672"/>
                <a:gd name="T15" fmla="*/ 0 h 10380482"/>
                <a:gd name="T16" fmla="*/ 0 w 938672"/>
                <a:gd name="T17" fmla="*/ 0 h 10380482"/>
                <a:gd name="T18" fmla="*/ 0 w 938672"/>
                <a:gd name="T19" fmla="*/ 0 h 10380482"/>
                <a:gd name="T20" fmla="*/ 0 w 938672"/>
                <a:gd name="T21" fmla="*/ 0 h 1038048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38672" h="10380482">
                  <a:moveTo>
                    <a:pt x="209" y="0"/>
                  </a:moveTo>
                  <a:cubicBezTo>
                    <a:pt x="108493" y="144379"/>
                    <a:pt x="216778" y="288758"/>
                    <a:pt x="216778" y="529390"/>
                  </a:cubicBezTo>
                  <a:cubicBezTo>
                    <a:pt x="216778" y="770022"/>
                    <a:pt x="-7812" y="1126959"/>
                    <a:pt x="209" y="1443790"/>
                  </a:cubicBezTo>
                  <a:cubicBezTo>
                    <a:pt x="8230" y="1760621"/>
                    <a:pt x="260894" y="2041358"/>
                    <a:pt x="264904" y="2430379"/>
                  </a:cubicBezTo>
                  <a:cubicBezTo>
                    <a:pt x="268915" y="2819400"/>
                    <a:pt x="-27865" y="3348790"/>
                    <a:pt x="24272" y="3777916"/>
                  </a:cubicBezTo>
                  <a:cubicBezTo>
                    <a:pt x="76409" y="4207042"/>
                    <a:pt x="561683" y="4467727"/>
                    <a:pt x="577725" y="5005137"/>
                  </a:cubicBezTo>
                  <a:cubicBezTo>
                    <a:pt x="593767" y="5542548"/>
                    <a:pt x="116514" y="6509084"/>
                    <a:pt x="120525" y="7002379"/>
                  </a:cubicBezTo>
                  <a:cubicBezTo>
                    <a:pt x="124536" y="7495674"/>
                    <a:pt x="573714" y="7579895"/>
                    <a:pt x="601788" y="7964905"/>
                  </a:cubicBezTo>
                  <a:cubicBezTo>
                    <a:pt x="629862" y="8349915"/>
                    <a:pt x="252872" y="8935453"/>
                    <a:pt x="288967" y="9312442"/>
                  </a:cubicBezTo>
                  <a:cubicBezTo>
                    <a:pt x="325062" y="9689431"/>
                    <a:pt x="710073" y="10050379"/>
                    <a:pt x="818357" y="10226842"/>
                  </a:cubicBezTo>
                  <a:cubicBezTo>
                    <a:pt x="926641" y="10403305"/>
                    <a:pt x="932656" y="10387263"/>
                    <a:pt x="938672" y="10371221"/>
                  </a:cubicBezTo>
                </a:path>
              </a:pathLst>
            </a:custGeom>
            <a:noFill/>
            <a:ln w="9360">
              <a:solidFill>
                <a:srgbClr val="FF99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ru-RU">
                <a:solidFill>
                  <a:prstClr val="white"/>
                </a:solidFill>
                <a:latin typeface="Arial" charset="0"/>
                <a:ea typeface="Microsoft YaHei" pitchFamily="34" charset="-122"/>
              </a:endParaRPr>
            </a:p>
          </p:txBody>
        </p:sp>
      </p:grpSp>
      <p:sp>
        <p:nvSpPr>
          <p:cNvPr id="13315" name="Rectangle 8"/>
          <p:cNvSpPr>
            <a:spLocks noChangeArrowheads="1"/>
          </p:cNvSpPr>
          <p:nvPr/>
        </p:nvSpPr>
        <p:spPr bwMode="auto">
          <a:xfrm>
            <a:off x="828675" y="0"/>
            <a:ext cx="8315325" cy="1341438"/>
          </a:xfrm>
          <a:prstGeom prst="rect">
            <a:avLst/>
          </a:prstGeom>
          <a:solidFill>
            <a:srgbClr val="FF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ru-RU" altLang="ru-RU" sz="3200" dirty="0" smtClean="0">
                <a:solidFill>
                  <a:prstClr val="white"/>
                </a:solidFill>
                <a:latin typeface="Arial" charset="0"/>
                <a:ea typeface="Microsoft YaHei" pitchFamily="34" charset="-122"/>
              </a:rPr>
              <a:t>модель территориального имиджа </a:t>
            </a:r>
          </a:p>
          <a:p>
            <a:pPr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ru-RU" altLang="ru-RU" sz="3200" dirty="0" smtClean="0">
                <a:solidFill>
                  <a:prstClr val="white"/>
                </a:solidFill>
                <a:latin typeface="Arial" charset="0"/>
                <a:ea typeface="Microsoft YaHei" pitchFamily="34" charset="-122"/>
              </a:rPr>
              <a:t>М. </a:t>
            </a:r>
            <a:r>
              <a:rPr lang="ru-RU" altLang="ru-RU" sz="3200" dirty="0" err="1" smtClean="0">
                <a:solidFill>
                  <a:prstClr val="white"/>
                </a:solidFill>
                <a:latin typeface="Arial" charset="0"/>
                <a:ea typeface="Microsoft YaHei" pitchFamily="34" charset="-122"/>
              </a:rPr>
              <a:t>Каваратзиса</a:t>
            </a:r>
            <a:endParaRPr lang="ru-RU" altLang="ru-RU" sz="3200" dirty="0">
              <a:solidFill>
                <a:prstClr val="white"/>
              </a:solidFill>
              <a:latin typeface="Arial" charset="0"/>
              <a:ea typeface="Microsoft YaHei" pitchFamily="34" charset="-122"/>
            </a:endParaRPr>
          </a:p>
        </p:txBody>
      </p:sp>
      <p:sp>
        <p:nvSpPr>
          <p:cNvPr id="13316" name="Rectangle 9"/>
          <p:cNvSpPr>
            <a:spLocks noChangeArrowheads="1"/>
          </p:cNvSpPr>
          <p:nvPr/>
        </p:nvSpPr>
        <p:spPr bwMode="auto">
          <a:xfrm>
            <a:off x="468313" y="44450"/>
            <a:ext cx="8229600" cy="1252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ctr"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defTabSz="449263" eaLnBrk="1" fontAlgn="base" hangingPunct="1">
              <a:spcBef>
                <a:spcPct val="0"/>
              </a:spcBef>
              <a:spcAft>
                <a:spcPct val="0"/>
              </a:spcAft>
              <a:buSzPct val="100000"/>
            </a:pPr>
            <a:endParaRPr lang="ru-RU" altLang="ru-RU" sz="3600" b="1">
              <a:solidFill>
                <a:srgbClr val="000000"/>
              </a:solidFill>
            </a:endParaRPr>
          </a:p>
        </p:txBody>
      </p:sp>
      <p:sp>
        <p:nvSpPr>
          <p:cNvPr id="13317" name="Объект 2"/>
          <p:cNvSpPr>
            <a:spLocks noGrp="1"/>
          </p:cNvSpPr>
          <p:nvPr>
            <p:ph idx="1"/>
          </p:nvPr>
        </p:nvSpPr>
        <p:spPr>
          <a:xfrm>
            <a:off x="714374" y="1296988"/>
            <a:ext cx="8322121" cy="4826000"/>
          </a:xfrm>
        </p:spPr>
        <p:txBody>
          <a:bodyPr/>
          <a:lstStyle/>
          <a:p>
            <a:pPr marL="457200" indent="-457200" eaLnBrk="1" hangingPunct="1">
              <a:buFont typeface="Arial" charset="0"/>
              <a:buChar char="•"/>
            </a:pPr>
            <a:r>
              <a:rPr lang="ru-RU" altLang="ru-RU" sz="2800" dirty="0" smtClean="0"/>
              <a:t>включает в процесс формирования имиджа города три типа коммуникации:</a:t>
            </a:r>
          </a:p>
          <a:p>
            <a:pPr marL="457200" indent="-457200" eaLnBrk="1" hangingPunct="1">
              <a:buFont typeface="Arial" charset="0"/>
              <a:buChar char="•"/>
            </a:pPr>
            <a:r>
              <a:rPr lang="ru-RU" altLang="ru-RU" sz="2800" b="1" dirty="0" smtClean="0"/>
              <a:t>первичную</a:t>
            </a:r>
            <a:r>
              <a:rPr lang="ru-RU" altLang="ru-RU" sz="2800" dirty="0" smtClean="0"/>
              <a:t> (возникающую на уровне, на котором городская активность не является по преимуществу </a:t>
            </a:r>
            <a:r>
              <a:rPr lang="ru-RU" altLang="ru-RU" sz="2800" dirty="0" err="1" smtClean="0"/>
              <a:t>коммуникативноориентированной</a:t>
            </a:r>
            <a:r>
              <a:rPr lang="ru-RU" altLang="ru-RU" sz="2800" dirty="0" smtClean="0"/>
              <a:t>: ландшафт, инфраструктура, поведенческие модели); </a:t>
            </a:r>
          </a:p>
          <a:p>
            <a:pPr marL="457200" indent="-457200" eaLnBrk="1" hangingPunct="1">
              <a:buFont typeface="Arial" charset="0"/>
              <a:buChar char="•"/>
            </a:pPr>
            <a:r>
              <a:rPr lang="ru-RU" altLang="ru-RU" sz="2800" b="1" dirty="0" smtClean="0"/>
              <a:t>вторичную</a:t>
            </a:r>
            <a:r>
              <a:rPr lang="ru-RU" altLang="ru-RU" sz="2800" dirty="0" smtClean="0"/>
              <a:t> (маркетинговую коммуникационную политику, целенаправленно проводимую средствами рекламы и PR);</a:t>
            </a:r>
          </a:p>
          <a:p>
            <a:pPr marL="457200" indent="-457200" eaLnBrk="1" hangingPunct="1">
              <a:buFont typeface="Arial" charset="0"/>
              <a:buChar char="•"/>
            </a:pPr>
            <a:r>
              <a:rPr lang="ru-RU" altLang="ru-RU" sz="2800" b="1" dirty="0" smtClean="0"/>
              <a:t>третичную</a:t>
            </a:r>
            <a:r>
              <a:rPr lang="ru-RU" altLang="ru-RU" sz="2800" dirty="0" smtClean="0"/>
              <a:t> («сарафанное радио»). </a:t>
            </a:r>
          </a:p>
        </p:txBody>
      </p:sp>
    </p:spTree>
    <p:extLst>
      <p:ext uri="{BB962C8B-B14F-4D97-AF65-F5344CB8AC3E}">
        <p14:creationId xmlns:p14="http://schemas.microsoft.com/office/powerpoint/2010/main" val="3363082296"/>
      </p:ext>
    </p:extLst>
  </p:cSld>
  <p:clrMapOvr>
    <a:masterClrMapping/>
  </p:clrMapOvr>
  <p:transition spd="slow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Трек">
    <a:dk1>
      <a:sysClr val="windowText" lastClr="000000"/>
    </a:dk1>
    <a:lt1>
      <a:sysClr val="window" lastClr="FFFFFF"/>
    </a:lt1>
    <a:dk2>
      <a:srgbClr val="4E3B30"/>
    </a:dk2>
    <a:lt2>
      <a:srgbClr val="FBEEC9"/>
    </a:lt2>
    <a:accent1>
      <a:srgbClr val="F0A22E"/>
    </a:accent1>
    <a:accent2>
      <a:srgbClr val="A5644E"/>
    </a:accent2>
    <a:accent3>
      <a:srgbClr val="B58B80"/>
    </a:accent3>
    <a:accent4>
      <a:srgbClr val="C3986D"/>
    </a:accent4>
    <a:accent5>
      <a:srgbClr val="A19574"/>
    </a:accent5>
    <a:accent6>
      <a:srgbClr val="C17529"/>
    </a:accent6>
    <a:hlink>
      <a:srgbClr val="AD1F1F"/>
    </a:hlink>
    <a:folHlink>
      <a:srgbClr val="FFC42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179</TotalTime>
  <Words>920</Words>
  <Application>Microsoft Office PowerPoint</Application>
  <PresentationFormat>Экран (4:3)</PresentationFormat>
  <Paragraphs>165</Paragraphs>
  <Slides>26</Slides>
  <Notes>26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7" baseType="lpstr">
      <vt:lpstr>Трек</vt:lpstr>
      <vt:lpstr>Модели территориального бренда</vt:lpstr>
      <vt:lpstr>Презентация PowerPoint</vt:lpstr>
      <vt:lpstr>Презентация PowerPoint</vt:lpstr>
      <vt:lpstr>Презентация PowerPoint</vt:lpstr>
      <vt:lpstr>Презентация PowerPoint</vt:lpstr>
      <vt:lpstr> </vt:lpstr>
      <vt:lpstr>Модель капитала бренда государства К. Динни:</vt:lpstr>
      <vt:lpstr>Презентация PowerPoint</vt:lpstr>
      <vt:lpstr>Презентация PowerPoint</vt:lpstr>
      <vt:lpstr>Модель Каваратзиса </vt:lpstr>
      <vt:lpstr>Презентация PowerPoint</vt:lpstr>
      <vt:lpstr>Презентация PowerPoint</vt:lpstr>
      <vt:lpstr>Презентация PowerPoint</vt:lpstr>
      <vt:lpstr>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Структура: </vt:lpstr>
      <vt:lpstr>Модель Л.Э.Старостовой: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Модели территориального бренда</dc:title>
  <dc:creator>Iren</dc:creator>
  <cp:lastModifiedBy>Iren</cp:lastModifiedBy>
  <cp:revision>17</cp:revision>
  <dcterms:created xsi:type="dcterms:W3CDTF">2020-09-02T05:47:59Z</dcterms:created>
  <dcterms:modified xsi:type="dcterms:W3CDTF">2021-08-20T16:18:07Z</dcterms:modified>
</cp:coreProperties>
</file>